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4.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6.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7.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713" r:id="rId5"/>
    <p:sldMasterId id="2147483720" r:id="rId6"/>
    <p:sldMasterId id="2147483757" r:id="rId7"/>
    <p:sldMasterId id="2147483809" r:id="rId8"/>
    <p:sldMasterId id="2147483921" r:id="rId9"/>
    <p:sldMasterId id="2147483984" r:id="rId10"/>
    <p:sldMasterId id="2147484038" r:id="rId11"/>
  </p:sldMasterIdLst>
  <p:notesMasterIdLst>
    <p:notesMasterId r:id="rId32"/>
  </p:notesMasterIdLst>
  <p:sldIdLst>
    <p:sldId id="2147482950" r:id="rId12"/>
    <p:sldId id="2147473682" r:id="rId13"/>
    <p:sldId id="2147470989" r:id="rId14"/>
    <p:sldId id="2147470990" r:id="rId15"/>
    <p:sldId id="2145705916" r:id="rId16"/>
    <p:sldId id="2140919176" r:id="rId17"/>
    <p:sldId id="257" r:id="rId18"/>
    <p:sldId id="2147374761" r:id="rId19"/>
    <p:sldId id="2147375283" r:id="rId20"/>
    <p:sldId id="2147473698" r:id="rId21"/>
    <p:sldId id="2147473697" r:id="rId22"/>
    <p:sldId id="2147473942" r:id="rId23"/>
    <p:sldId id="2147473941" r:id="rId24"/>
    <p:sldId id="2147482949" r:id="rId25"/>
    <p:sldId id="2147482948" r:id="rId26"/>
    <p:sldId id="2147375290" r:id="rId27"/>
    <p:sldId id="279" r:id="rId28"/>
    <p:sldId id="2145705914" r:id="rId29"/>
    <p:sldId id="2140918480" r:id="rId30"/>
    <p:sldId id="2147473686"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Poppins" panose="00000500000000000000" pitchFamily="2" charset="0"/>
      <p:regular r:id="rId39"/>
      <p:bold r:id="rId40"/>
      <p:italic r:id="rId41"/>
      <p:boldItalic r:id="rId42"/>
    </p:embeddedFont>
    <p:embeddedFont>
      <p:font typeface="Poppins Medium" panose="00000600000000000000" pitchFamily="2" charset="0"/>
      <p:regular r:id="rId43"/>
      <p:italic r:id="rId44"/>
    </p:embeddedFont>
    <p:embeddedFont>
      <p:font typeface="Poppins SemiBold" panose="00000700000000000000" pitchFamily="2" charset="0"/>
      <p:regular r:id="rId45"/>
      <p:bold r:id="rId46"/>
      <p:italic r:id="rId47"/>
      <p:boldItalic r:id="rId48"/>
    </p:embeddedFont>
    <p:embeddedFont>
      <p:font typeface="Rockwell" panose="02060603020205020403" pitchFamily="18" charset="0"/>
      <p:regular r:id="rId49"/>
      <p:bold r:id="rId50"/>
      <p:italic r:id="rId51"/>
      <p:boldItalic r:id="rId52"/>
    </p:embeddedFont>
    <p:embeddedFont>
      <p:font typeface="Segoe UI" panose="020B0502040204020203" pitchFamily="34" charset="0"/>
      <p:regular r:id="rId53"/>
      <p:bold r:id="rId54"/>
      <p:italic r:id="rId55"/>
      <p:boldItalic r:id="rId56"/>
    </p:embeddedFont>
    <p:embeddedFont>
      <p:font typeface="Segoe UI Light" panose="020B0502040204020203" pitchFamily="34" charset="0"/>
      <p:regular r:id="rId57"/>
      <p:italic r:id="rId58"/>
    </p:embeddedFont>
    <p:embeddedFont>
      <p:font typeface="Segoe UI Semilight" panose="020B0402040204020203" pitchFamily="34" charset="0"/>
      <p:regular r:id="rId59"/>
      <p: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6" roundtripDataSignature="AMtx7mgbc5Q1RQhrexs1RVbxsz8NciJ2+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E2C72C-FD7B-722A-3FAF-D1A07B8565FF}" name="TEVI BENISSAN, Mable Carole" initials="TC" userId="S::tevibenissanc@who.int::813cd51d-da5a-4065-8659-cedf9f3bff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la Toko" initials="CT" lastIdx="7" clrIdx="0">
    <p:extLst>
      <p:ext uri="{19B8F6BF-5375-455C-9EA6-DF929625EA0E}">
        <p15:presenceInfo xmlns:p15="http://schemas.microsoft.com/office/powerpoint/2012/main" userId="Carla To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009CDE"/>
    <a:srgbClr val="546886"/>
    <a:srgbClr val="FFB3B3"/>
    <a:srgbClr val="A6A6A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4E8F14-F6BC-4779-8502-984D7877EB4B}" v="5" dt="2024-09-10T23:13:09.861"/>
  </p1510:revLst>
</p1510:revInfo>
</file>

<file path=ppt/tableStyles.xml><?xml version="1.0" encoding="utf-8"?>
<a:tblStyleLst xmlns:a="http://schemas.openxmlformats.org/drawingml/2006/main" def="{F954A9F7-6F9E-40BB-AD52-6F98AA1918EA}">
  <a:tblStyle styleId="{F954A9F7-6F9E-40BB-AD52-6F98AA1918E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2" autoAdjust="0"/>
    <p:restoredTop sz="77817" autoAdjust="0"/>
  </p:normalViewPr>
  <p:slideViewPr>
    <p:cSldViewPr snapToGrid="0">
      <p:cViewPr varScale="1">
        <p:scale>
          <a:sx n="69" d="100"/>
          <a:sy n="69" d="100"/>
        </p:scale>
        <p:origin x="1350" y="60"/>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7.fntdata"/><Relationship Id="rId21" Type="http://schemas.openxmlformats.org/officeDocument/2006/relationships/slide" Target="slides/slide1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97" Type="http://schemas.openxmlformats.org/officeDocument/2006/relationships/commentAuthors" Target="commentAuthors.xml"/><Relationship Id="rId104"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10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100"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font" Target="fonts/font19.fntdata"/><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103" Type="http://schemas.microsoft.com/office/2015/10/relationships/revisionInfo" Target="revisionInfo.xml"/><Relationship Id="rId20" Type="http://schemas.openxmlformats.org/officeDocument/2006/relationships/slide" Target="slides/slide9.xml"/><Relationship Id="rId41" Type="http://schemas.openxmlformats.org/officeDocument/2006/relationships/font" Target="fonts/font9.fntdata"/><Relationship Id="rId54" Type="http://schemas.openxmlformats.org/officeDocument/2006/relationships/font" Target="fonts/font22.fntdata"/><Relationship Id="rId96"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VI BENISSAN, Mable Carole" userId="813cd51d-da5a-4065-8659-cedf9f3bff8c" providerId="ADAL" clId="{394E8F14-F6BC-4779-8502-984D7877EB4B}"/>
    <pc:docChg chg="undo custSel addSld delSld modSld sldOrd">
      <pc:chgData name="TEVI BENISSAN, Mable Carole" userId="813cd51d-da5a-4065-8659-cedf9f3bff8c" providerId="ADAL" clId="{394E8F14-F6BC-4779-8502-984D7877EB4B}" dt="2024-09-10T23:15:45.360" v="70" actId="1076"/>
      <pc:docMkLst>
        <pc:docMk/>
      </pc:docMkLst>
      <pc:sldChg chg="addSp delSp modSp del">
        <pc:chgData name="TEVI BENISSAN, Mable Carole" userId="813cd51d-da5a-4065-8659-cedf9f3bff8c" providerId="ADAL" clId="{394E8F14-F6BC-4779-8502-984D7877EB4B}" dt="2024-09-10T23:13:19.540" v="48" actId="2696"/>
        <pc:sldMkLst>
          <pc:docMk/>
          <pc:sldMk cId="841520245" sldId="2147470999"/>
        </pc:sldMkLst>
        <pc:picChg chg="add del mod">
          <ac:chgData name="TEVI BENISSAN, Mable Carole" userId="813cd51d-da5a-4065-8659-cedf9f3bff8c" providerId="ADAL" clId="{394E8F14-F6BC-4779-8502-984D7877EB4B}" dt="2024-09-10T23:12:18.680" v="44"/>
          <ac:picMkLst>
            <pc:docMk/>
            <pc:sldMk cId="841520245" sldId="2147470999"/>
            <ac:picMk id="3" creationId="{464FE181-3352-2FF1-A5E5-2907E9850370}"/>
          </ac:picMkLst>
        </pc:picChg>
      </pc:sldChg>
      <pc:sldChg chg="add modNotes">
        <pc:chgData name="TEVI BENISSAN, Mable Carole" userId="813cd51d-da5a-4065-8659-cedf9f3bff8c" providerId="ADAL" clId="{394E8F14-F6BC-4779-8502-984D7877EB4B}" dt="2024-09-10T23:13:09.859" v="45"/>
        <pc:sldMkLst>
          <pc:docMk/>
          <pc:sldMk cId="3642581337" sldId="2147473941"/>
        </pc:sldMkLst>
      </pc:sldChg>
      <pc:sldChg chg="modSp add mod">
        <pc:chgData name="TEVI BENISSAN, Mable Carole" userId="813cd51d-da5a-4065-8659-cedf9f3bff8c" providerId="ADAL" clId="{394E8F14-F6BC-4779-8502-984D7877EB4B}" dt="2024-09-10T23:08:48.449" v="42" actId="20577"/>
        <pc:sldMkLst>
          <pc:docMk/>
          <pc:sldMk cId="3822814894" sldId="2147473942"/>
        </pc:sldMkLst>
        <pc:spChg chg="mod">
          <ac:chgData name="TEVI BENISSAN, Mable Carole" userId="813cd51d-da5a-4065-8659-cedf9f3bff8c" providerId="ADAL" clId="{394E8F14-F6BC-4779-8502-984D7877EB4B}" dt="2024-09-10T23:05:24.716" v="16" actId="2711"/>
          <ac:spMkLst>
            <pc:docMk/>
            <pc:sldMk cId="3822814894" sldId="2147473942"/>
            <ac:spMk id="4" creationId="{1BD343D6-B8D8-6212-4F88-AF595BEF12A6}"/>
          </ac:spMkLst>
        </pc:spChg>
        <pc:graphicFrameChg chg="modGraphic">
          <ac:chgData name="TEVI BENISSAN, Mable Carole" userId="813cd51d-da5a-4065-8659-cedf9f3bff8c" providerId="ADAL" clId="{394E8F14-F6BC-4779-8502-984D7877EB4B}" dt="2024-09-10T23:08:48.449" v="42" actId="20577"/>
          <ac:graphicFrameMkLst>
            <pc:docMk/>
            <pc:sldMk cId="3822814894" sldId="2147473942"/>
            <ac:graphicFrameMk id="3" creationId="{FA4191CC-ACA1-AB5F-3312-4CA3BC20F0F3}"/>
          </ac:graphicFrameMkLst>
        </pc:graphicFrameChg>
      </pc:sldChg>
      <pc:sldChg chg="addSp delSp modSp add mod ord">
        <pc:chgData name="TEVI BENISSAN, Mable Carole" userId="813cd51d-da5a-4065-8659-cedf9f3bff8c" providerId="ADAL" clId="{394E8F14-F6BC-4779-8502-984D7877EB4B}" dt="2024-09-10T23:15:45.360" v="70" actId="1076"/>
        <pc:sldMkLst>
          <pc:docMk/>
          <pc:sldMk cId="1314706965" sldId="2147482950"/>
        </pc:sldMkLst>
        <pc:spChg chg="mod">
          <ac:chgData name="TEVI BENISSAN, Mable Carole" userId="813cd51d-da5a-4065-8659-cedf9f3bff8c" providerId="ADAL" clId="{394E8F14-F6BC-4779-8502-984D7877EB4B}" dt="2024-09-10T23:13:09.940" v="47" actId="27636"/>
          <ac:spMkLst>
            <pc:docMk/>
            <pc:sldMk cId="1314706965" sldId="2147482950"/>
            <ac:spMk id="2" creationId="{24F6DD74-D2DC-BC31-F424-27A63721F62C}"/>
          </ac:spMkLst>
        </pc:spChg>
        <pc:spChg chg="add mod">
          <ac:chgData name="TEVI BENISSAN, Mable Carole" userId="813cd51d-da5a-4065-8659-cedf9f3bff8c" providerId="ADAL" clId="{394E8F14-F6BC-4779-8502-984D7877EB4B}" dt="2024-09-10T23:15:41.954" v="69" actId="27636"/>
          <ac:spMkLst>
            <pc:docMk/>
            <pc:sldMk cId="1314706965" sldId="2147482950"/>
            <ac:spMk id="4" creationId="{BD9AD6C6-E3F3-FA1C-B889-948E49279A81}"/>
          </ac:spMkLst>
        </pc:spChg>
        <pc:spChg chg="del mod">
          <ac:chgData name="TEVI BENISSAN, Mable Carole" userId="813cd51d-da5a-4065-8659-cedf9f3bff8c" providerId="ADAL" clId="{394E8F14-F6BC-4779-8502-984D7877EB4B}" dt="2024-09-10T23:15:41.950" v="68" actId="478"/>
          <ac:spMkLst>
            <pc:docMk/>
            <pc:sldMk cId="1314706965" sldId="2147482950"/>
            <ac:spMk id="30" creationId="{A437CA25-727E-AA4E-82D0-7B70DC7EBF51}"/>
          </ac:spMkLst>
        </pc:spChg>
        <pc:picChg chg="mod">
          <ac:chgData name="TEVI BENISSAN, Mable Carole" userId="813cd51d-da5a-4065-8659-cedf9f3bff8c" providerId="ADAL" clId="{394E8F14-F6BC-4779-8502-984D7877EB4B}" dt="2024-09-10T23:15:45.360" v="70" actId="1076"/>
          <ac:picMkLst>
            <pc:docMk/>
            <pc:sldMk cId="1314706965" sldId="2147482950"/>
            <ac:picMk id="14" creationId="{1B77A6E4-AE66-891B-ADC9-E271351E568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Sheet1!$B$2</c:f>
              <c:strCache>
                <c:ptCount val="1"/>
                <c:pt idx="0">
                  <c:v>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Poppins" panose="00000500000000000000" pitchFamily="2" charset="0"/>
                    <a:ea typeface="+mn-ea"/>
                    <a:cs typeface="Poppins" panose="00000500000000000000" pitchFamily="2"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Multisectoral collaboration to better reach all populations</c:v>
                </c:pt>
                <c:pt idx="1">
                  <c:v>Commitment to improve gender indicators,                                    sex-disaggregated data collection</c:v>
                </c:pt>
                <c:pt idx="2">
                  <c:v>Leadership and/or health workforce related strategies</c:v>
                </c:pt>
                <c:pt idx="3">
                  <c:v>Strategies to increase male/father engagement</c:v>
                </c:pt>
                <c:pt idx="4">
                  <c:v>Demand-related strategies include identifying and addressing gender-barriers</c:v>
                </c:pt>
                <c:pt idx="5">
                  <c:v>Gender specified within coverage &amp; equity goals, targets, strategies (incl. gender assessments)</c:v>
                </c:pt>
              </c:strCache>
            </c:strRef>
          </c:cat>
          <c:val>
            <c:numRef>
              <c:f>Sheet1!$B$2:$B$7</c:f>
              <c:numCache>
                <c:formatCode>General</c:formatCode>
                <c:ptCount val="6"/>
                <c:pt idx="0">
                  <c:v>4</c:v>
                </c:pt>
                <c:pt idx="1">
                  <c:v>5</c:v>
                </c:pt>
                <c:pt idx="2">
                  <c:v>4</c:v>
                </c:pt>
                <c:pt idx="3">
                  <c:v>6</c:v>
                </c:pt>
                <c:pt idx="4">
                  <c:v>8</c:v>
                </c:pt>
                <c:pt idx="5">
                  <c:v>11</c:v>
                </c:pt>
              </c:numCache>
            </c:numRef>
          </c:val>
          <c:extLst>
            <c:ext xmlns:c16="http://schemas.microsoft.com/office/drawing/2014/chart" uri="{C3380CC4-5D6E-409C-BE32-E72D297353CC}">
              <c16:uniqueId val="{00000000-F981-4D25-A449-2509FE09905C}"/>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Poppins" panose="00000500000000000000" pitchFamily="2" charset="0"/>
                    <a:ea typeface="+mn-ea"/>
                    <a:cs typeface="Poppins"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Multisectoral collaboration to better reach all populations</c:v>
                </c:pt>
                <c:pt idx="1">
                  <c:v>Commitment to improve gender indicators,                                    sex-disaggregated data collection</c:v>
                </c:pt>
                <c:pt idx="2">
                  <c:v>Leadership and/or health workforce related strategies</c:v>
                </c:pt>
                <c:pt idx="3">
                  <c:v>Strategies to increase male/father engagement</c:v>
                </c:pt>
                <c:pt idx="4">
                  <c:v>Demand-related strategies include identifying and addressing gender-barriers</c:v>
                </c:pt>
                <c:pt idx="5">
                  <c:v>Gender specified within coverage &amp; equity goals, targets, strategies (incl. gender assessments)</c:v>
                </c:pt>
              </c:strCache>
            </c:strRef>
          </c:cat>
          <c:val>
            <c:numRef>
              <c:f>Sheet1!$C$2:$C$7</c:f>
              <c:numCache>
                <c:formatCode>General</c:formatCode>
                <c:ptCount val="6"/>
              </c:numCache>
            </c:numRef>
          </c:val>
          <c:extLst>
            <c:ext xmlns:c16="http://schemas.microsoft.com/office/drawing/2014/chart" uri="{C3380CC4-5D6E-409C-BE32-E72D297353CC}">
              <c16:uniqueId val="{00000001-F981-4D25-A449-2509FE09905C}"/>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Poppins" panose="00000500000000000000" pitchFamily="2" charset="0"/>
                    <a:ea typeface="+mn-ea"/>
                    <a:cs typeface="Poppins"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Multisectoral collaboration to better reach all populations</c:v>
                </c:pt>
                <c:pt idx="1">
                  <c:v>Commitment to improve gender indicators,                                    sex-disaggregated data collection</c:v>
                </c:pt>
                <c:pt idx="2">
                  <c:v>Leadership and/or health workforce related strategies</c:v>
                </c:pt>
                <c:pt idx="3">
                  <c:v>Strategies to increase male/father engagement</c:v>
                </c:pt>
                <c:pt idx="4">
                  <c:v>Demand-related strategies include identifying and addressing gender-barriers</c:v>
                </c:pt>
                <c:pt idx="5">
                  <c:v>Gender specified within coverage &amp; equity goals, targets, strategies (incl. gender assessments)</c:v>
                </c:pt>
              </c:strCache>
            </c:strRef>
          </c:cat>
          <c:val>
            <c:numRef>
              <c:f>Sheet1!$D$2:$D$7</c:f>
              <c:numCache>
                <c:formatCode>General</c:formatCode>
                <c:ptCount val="6"/>
              </c:numCache>
            </c:numRef>
          </c:val>
          <c:extLst>
            <c:ext xmlns:c16="http://schemas.microsoft.com/office/drawing/2014/chart" uri="{C3380CC4-5D6E-409C-BE32-E72D297353CC}">
              <c16:uniqueId val="{00000002-F981-4D25-A449-2509FE09905C}"/>
            </c:ext>
          </c:extLst>
        </c:ser>
        <c:dLbls>
          <c:dLblPos val="ctr"/>
          <c:showLegendKey val="0"/>
          <c:showVal val="1"/>
          <c:showCatName val="0"/>
          <c:showSerName val="0"/>
          <c:showPercent val="0"/>
          <c:showBubbleSize val="0"/>
        </c:dLbls>
        <c:gapWidth val="150"/>
        <c:overlap val="100"/>
        <c:axId val="752531000"/>
        <c:axId val="752522144"/>
      </c:barChart>
      <c:catAx>
        <c:axId val="75253100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solidFill>
                <a:latin typeface="Poppins" panose="00000500000000000000" pitchFamily="2" charset="0"/>
                <a:ea typeface="+mn-ea"/>
                <a:cs typeface="Poppins" panose="00000500000000000000" pitchFamily="2" charset="0"/>
              </a:defRPr>
            </a:pPr>
            <a:endParaRPr lang="en-US"/>
          </a:p>
        </c:txPr>
        <c:crossAx val="752522144"/>
        <c:crosses val="autoZero"/>
        <c:auto val="1"/>
        <c:lblAlgn val="ctr"/>
        <c:lblOffset val="100"/>
        <c:noMultiLvlLbl val="0"/>
      </c:catAx>
      <c:valAx>
        <c:axId val="7525221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dk1">
                    <a:lumMod val="65000"/>
                    <a:lumOff val="35000"/>
                  </a:schemeClr>
                </a:solidFill>
                <a:latin typeface="Poppins" panose="00000500000000000000" pitchFamily="2" charset="0"/>
                <a:ea typeface="+mn-ea"/>
                <a:cs typeface="Poppins" panose="00000500000000000000" pitchFamily="2" charset="0"/>
              </a:defRPr>
            </a:pPr>
            <a:endParaRPr lang="en-US"/>
          </a:p>
        </c:txPr>
        <c:crossAx val="75253100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sz="1600">
          <a:latin typeface="Poppins" panose="00000500000000000000" pitchFamily="2" charset="0"/>
          <a:cs typeface="Poppins" panose="00000500000000000000"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drawing1.xml><?xml version="1.0" encoding="utf-8"?>
<c:userShapes xmlns:c="http://schemas.openxmlformats.org/drawingml/2006/chart">
  <cdr:relSizeAnchor xmlns:cdr="http://schemas.openxmlformats.org/drawingml/2006/chartDrawing">
    <cdr:from>
      <cdr:x>0.8118</cdr:x>
      <cdr:y>0.51156</cdr:y>
    </cdr:from>
    <cdr:to>
      <cdr:x>0.96567</cdr:x>
      <cdr:y>0.6083</cdr:y>
    </cdr:to>
    <cdr:sp macro="" textlink="">
      <cdr:nvSpPr>
        <cdr:cNvPr id="2" name="TextBox 6">
          <a:extLst xmlns:a="http://schemas.openxmlformats.org/drawingml/2006/main">
            <a:ext uri="{FF2B5EF4-FFF2-40B4-BE49-F238E27FC236}">
              <a16:creationId xmlns:a16="http://schemas.microsoft.com/office/drawing/2014/main" id="{8071C158-3E7E-16AA-7BF7-6AD140AE3D42}"/>
            </a:ext>
          </a:extLst>
        </cdr:cNvPr>
        <cdr:cNvSpPr txBox="1"/>
      </cdr:nvSpPr>
      <cdr:spPr>
        <a:xfrm xmlns:a="http://schemas.openxmlformats.org/drawingml/2006/main">
          <a:off x="6603764" y="1839205"/>
          <a:ext cx="1251689" cy="347788"/>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solidFill>
            <a:schemeClr val="accent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30" dirty="0" err="1">
              <a:latin typeface="Poppins" panose="00000500000000000000" pitchFamily="2" charset="0"/>
              <a:cs typeface="Poppins" panose="00000500000000000000" pitchFamily="2" charset="0"/>
            </a:rPr>
            <a:t>DRC,.the</a:t>
          </a:r>
          <a:r>
            <a:rPr lang="en-US" sz="830" dirty="0">
              <a:latin typeface="Poppins" panose="00000500000000000000" pitchFamily="2" charset="0"/>
              <a:cs typeface="Poppins" panose="00000500000000000000" pitchFamily="2" charset="0"/>
            </a:rPr>
            <a:t> Gambia, Mali, Niger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 dirty="0"/>
          </a:p>
        </p:txBody>
      </p:sp>
    </p:spTree>
    <p:extLst>
      <p:ext uri="{BB962C8B-B14F-4D97-AF65-F5344CB8AC3E}">
        <p14:creationId xmlns:p14="http://schemas.microsoft.com/office/powerpoint/2010/main" val="1213016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baseline="0" dirty="0">
                <a:latin typeface="Europa-Light"/>
              </a:rPr>
              <a:t>Remember, “analysis” can occur on many different levels. It can be an analysis that is done at a desk when planning a programme or project, or it can be an in-depth research and analysis that can be contracted out to partners and communities.</a:t>
            </a:r>
            <a:endParaRPr lang="en-US" dirty="0"/>
          </a:p>
          <a:p>
            <a:endParaRPr lang="en-US" dirty="0"/>
          </a:p>
        </p:txBody>
      </p:sp>
    </p:spTree>
    <p:extLst>
      <p:ext uri="{BB962C8B-B14F-4D97-AF65-F5344CB8AC3E}">
        <p14:creationId xmlns:p14="http://schemas.microsoft.com/office/powerpoint/2010/main" val="428332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rtl="0">
              <a:buNone/>
            </a:pPr>
            <a:r>
              <a:rPr lang="fr-FR" b="0" i="0" u="none" baseline="0" dirty="0"/>
              <a:t>Le genre est une priorité pour de nombreux donateurs dans le domaine de la santé mondiale (y compris </a:t>
            </a:r>
            <a:r>
              <a:rPr lang="fr-FR" b="0" i="0" u="none" baseline="0" dirty="0" err="1"/>
              <a:t>Gavi</a:t>
            </a:r>
            <a:r>
              <a:rPr lang="fr-FR" b="0" i="0" u="none" baseline="0" dirty="0"/>
              <a:t>, BMGF, et de nombreuses grandes agences de développement international (par exemple, de pays tels que le Canada et l'Allemagne). L'intégration de la dimension de genre dans les demandes de subvention est désormais une priorité pour la plupart des agences de financement.</a:t>
            </a:r>
            <a:endParaRPr lang="fr" b="0" i="0" u="none" baseline="0" dirty="0"/>
          </a:p>
          <a:p>
            <a:pPr marL="158750" indent="0" algn="l" rtl="0">
              <a:buNone/>
            </a:pPr>
            <a:endParaRPr lang="fr" b="0" i="0" u="none" baseline="0" dirty="0"/>
          </a:p>
          <a:p>
            <a:pPr algn="l" rtl="0"/>
            <a:r>
              <a:rPr lang="fr" b="0" i="0" u="none" baseline="0" dirty="0"/>
              <a:t>Crédit : GAVI/2011/Solomon Bogale</a:t>
            </a:r>
            <a:endParaRPr lang="fr" dirty="0"/>
          </a:p>
        </p:txBody>
      </p:sp>
      <p:sp>
        <p:nvSpPr>
          <p:cNvPr id="4" name="Slide Number Placeholder 3"/>
          <p:cNvSpPr>
            <a:spLocks noGrp="1"/>
          </p:cNvSpPr>
          <p:nvPr>
            <p:ph type="sldNum" sz="quarter" idx="5"/>
          </p:nvPr>
        </p:nvSpPr>
        <p:spPr/>
        <p:txBody>
          <a:bodyPr/>
          <a:lstStyle/>
          <a:p>
            <a:pPr algn="l" rtl="0"/>
            <a:fld id="{1B06CD8F-B7ED-4A05-9FB1-A01CC0EF02CC}" type="slidenum">
              <a:rPr/>
              <a:pPr algn="l" rtl="0"/>
              <a:t>11</a:t>
            </a:fld>
            <a:endParaRPr lang="fr"/>
          </a:p>
        </p:txBody>
      </p:sp>
    </p:spTree>
    <p:extLst>
      <p:ext uri="{BB962C8B-B14F-4D97-AF65-F5344CB8AC3E}">
        <p14:creationId xmlns:p14="http://schemas.microsoft.com/office/powerpoint/2010/main" val="199970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5EF8F-2176-4111-834D-3B67C787E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34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5EF8F-2176-4111-834D-3B67C787E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9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Registration for the Fall 2024 and Spring 2025 sessions is NOW OPEN.</a:t>
            </a:r>
          </a:p>
          <a:p>
            <a:pPr marL="158750" indent="0">
              <a:buNone/>
            </a:pPr>
            <a:r>
              <a:rPr lang="en-US" dirty="0"/>
              <a:t>Please reach out to Carol and/or Stephanie for more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1B280-8E72-634E-8E7B-7EA19EE9EB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52436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17F85-4B96-425D-BBDF-AC201D145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4823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
          </a:p>
        </p:txBody>
      </p:sp>
    </p:spTree>
    <p:extLst>
      <p:ext uri="{BB962C8B-B14F-4D97-AF65-F5344CB8AC3E}">
        <p14:creationId xmlns:p14="http://schemas.microsoft.com/office/powerpoint/2010/main" val="1818027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 b="0" i="0" u="none" baseline="0"/>
              <a:t>Les rôles, normes et relations entre les sexes influencent de diverses façons les personnes qui tombent malades, celles qui ont accès aux ressources et les contrôlent, celles qui se font entendre et celles dont les besoins en matière de santé sont satisfaits, y compris en matière de vaccination. </a:t>
            </a:r>
            <a:endParaRPr lang="fr" dirty="0">
              <a:cs typeface="Calibri"/>
            </a:endParaRPr>
          </a:p>
          <a:p>
            <a:pPr marL="158750" indent="0" algn="l" rtl="0">
              <a:buNone/>
            </a:pPr>
            <a:endParaRPr lang="fr" b="1" dirty="0"/>
          </a:p>
          <a:p>
            <a:pPr marL="158750" indent="0" algn="l" rtl="0">
              <a:buNone/>
            </a:pPr>
            <a:endParaRPr lang="fr" b="1" dirty="0"/>
          </a:p>
          <a:p>
            <a:pPr algn="l" rtl="0"/>
            <a:r>
              <a:rPr lang="fr" b="1" i="0" u="none" baseline="0"/>
              <a:t>Points de discussion : </a:t>
            </a:r>
          </a:p>
          <a:p>
            <a:pPr marL="285750" indent="-285750" algn="l" rtl="0">
              <a:buFont typeface="Arial" panose="020B0604020202020204" pitchFamily="34" charset="0"/>
              <a:buChar char="•"/>
              <a:defRPr/>
            </a:pPr>
            <a:r>
              <a:rPr lang="fr" b="0" i="0" u="none" baseline="0">
                <a:latin typeface="Calibri"/>
                <a:ea typeface="Calibri"/>
                <a:cs typeface="Calibri"/>
                <a:sym typeface="Calibri"/>
              </a:rPr>
              <a:t>Il est essentiel de comprendre comment le genre, en particulier celui des soignants, influence les enfants et les adolescents lors de la vaccination pour lutter contre les inégalités existantes</a:t>
            </a:r>
          </a:p>
          <a:p>
            <a:pPr marL="285750" indent="-285750" algn="l" rtl="0">
              <a:buFont typeface="Arial" panose="020B0604020202020204" pitchFamily="34" charset="0"/>
              <a:buChar char="•"/>
              <a:defRPr/>
            </a:pPr>
            <a:r>
              <a:rPr lang="fr" b="0" i="0" u="none" baseline="0">
                <a:latin typeface="Calibri"/>
                <a:ea typeface="Calibri"/>
                <a:cs typeface="Calibri"/>
                <a:sym typeface="Calibri"/>
              </a:rPr>
              <a:t>Les inégalités de genre amplifient la fracture entre les zones rurales et les zones urbaines et sont souvent davantage présentes au sein des populations géographiquement marginalisées </a:t>
            </a:r>
          </a:p>
          <a:p>
            <a:pPr marL="285750" indent="-285750" algn="l" rtl="0">
              <a:buFont typeface="Arial" panose="020B0604020202020204" pitchFamily="34" charset="0"/>
              <a:buChar char="•"/>
              <a:defRPr/>
            </a:pPr>
            <a:r>
              <a:rPr lang="fr" b="0" i="0" u="none" baseline="0">
                <a:latin typeface="Calibri"/>
                <a:ea typeface="Calibri"/>
                <a:cs typeface="Calibri"/>
                <a:sym typeface="Calibri"/>
              </a:rPr>
              <a:t>Les mères, qui jouent généralement le rôle des soignants primaires, sont confrontées à des obstacles socioéconomiques, démographiques et culturels importants qui aggravent encore les défis liés au contexte</a:t>
            </a:r>
          </a:p>
          <a:p>
            <a:pPr marL="285750" indent="-285750" algn="l" rtl="0">
              <a:buFont typeface="Arial" panose="020B0604020202020204" pitchFamily="34" charset="0"/>
              <a:buChar char="•"/>
              <a:defRPr/>
            </a:pPr>
            <a:r>
              <a:rPr lang="fr" b="0" i="0" u="none" baseline="0"/>
              <a:t>Il est essentiel de reconnaître l'équité entre les genres comme un élément clé en faveur du renforcement des systèmes de santé, grâce aux efforts déployés au niveau communautaire et à chaque niveau du système de santé</a:t>
            </a:r>
            <a:endParaRPr lang="fr" dirty="0">
              <a:cs typeface="Calibri"/>
            </a:endParaRPr>
          </a:p>
          <a:p>
            <a:endParaRPr lang="fr" dirty="0"/>
          </a:p>
        </p:txBody>
      </p:sp>
    </p:spTree>
    <p:extLst>
      <p:ext uri="{BB962C8B-B14F-4D97-AF65-F5344CB8AC3E}">
        <p14:creationId xmlns:p14="http://schemas.microsoft.com/office/powerpoint/2010/main" val="3750510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rtl="0">
              <a:buNone/>
            </a:pPr>
            <a:r>
              <a:rPr lang="fr" b="0" i="0" u="none" baseline="0" dirty="0"/>
              <a:t>Alors pourquoi les enjeux du genre sont-ils importants pour la stratégie nationale de vaccination ?</a:t>
            </a:r>
          </a:p>
          <a:p>
            <a:pPr marL="158750" indent="0" algn="l" rtl="0">
              <a:buNone/>
            </a:pPr>
            <a:endParaRPr lang="fr" dirty="0"/>
          </a:p>
          <a:p>
            <a:pPr marL="158750" indent="0" algn="l" rtl="0">
              <a:buNone/>
            </a:pPr>
            <a:r>
              <a:rPr lang="fr" b="0" i="0" u="none" baseline="0" dirty="0"/>
              <a:t>L'IA2030 vise à atteindre </a:t>
            </a:r>
            <a:r>
              <a:rPr lang="fr" b="1" i="0" u="none" baseline="0" dirty="0"/>
              <a:t>tout le monde, </a:t>
            </a:r>
            <a:r>
              <a:rPr lang="fr" b="0" i="0" u="none" baseline="0" dirty="0"/>
              <a:t>où qu'il se trouve, et quel que soit son âge, afin que chacun profite pleinement des vaccins pour améliorer sa santé et son bien-être</a:t>
            </a:r>
            <a:endParaRPr lang="fr" dirty="0"/>
          </a:p>
          <a:p>
            <a:pPr marL="158750" indent="0" algn="l" rtl="0">
              <a:buNone/>
            </a:pPr>
            <a:endParaRPr lang="fr" dirty="0"/>
          </a:p>
          <a:p>
            <a:pPr algn="l" rtl="0"/>
            <a:r>
              <a:rPr lang="fr" b="0" i="0" u="none" baseline="0" dirty="0"/>
              <a:t>« Adopter l'intégration de la dimension de genre pour comprendre et éliminer les obstacles aux services de vaccination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1B280-8E72-634E-8E7B-7EA19EE9EBEC}"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998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rtl="0">
              <a:buNone/>
            </a:pPr>
            <a:r>
              <a:rPr lang="fr" b="0" i="0" u="none" baseline="0" dirty="0"/>
              <a:t>Le guide sur la place du genre contient une liste d'indicateurs à l’Annexe 3, y compris une sélection de ceux déjà mentionnés dans le cadre de l'EDS et de SARA. </a:t>
            </a:r>
          </a:p>
        </p:txBody>
      </p:sp>
    </p:spTree>
    <p:extLst>
      <p:ext uri="{BB962C8B-B14F-4D97-AF65-F5344CB8AC3E}">
        <p14:creationId xmlns:p14="http://schemas.microsoft.com/office/powerpoint/2010/main" val="108099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rtl="0">
              <a:buNone/>
            </a:pPr>
            <a:r>
              <a:rPr lang="fr" b="0" i="0" u="none" baseline="0" dirty="0"/>
              <a:t>QUELLE EST LA PLACE DU GENRE DANS LA VACCINATION ?</a:t>
            </a:r>
          </a:p>
          <a:p>
            <a:endParaRPr lang="fr" dirty="0">
              <a:cs typeface="Calibri"/>
            </a:endParaRPr>
          </a:p>
          <a:p>
            <a:pPr marL="171450" indent="-171450" algn="l" rtl="0">
              <a:buFont typeface="Arial"/>
              <a:buChar char="•"/>
            </a:pPr>
            <a:r>
              <a:rPr lang="fr" b="0" i="0" u="none" baseline="0" dirty="0"/>
              <a:t>L’attention portée aux questions liées au genre dans les programmes de vaccination </a:t>
            </a:r>
            <a:r>
              <a:rPr lang="fr" b="1" i="0" u="none" baseline="0" dirty="0"/>
              <a:t>ne se limite pas aux écarts de couverture entre les filles et les garçons.</a:t>
            </a:r>
          </a:p>
          <a:p>
            <a:pPr marL="171450" indent="-171450" algn="l" rtl="0">
              <a:buFont typeface="Arial"/>
              <a:buChar char="•"/>
            </a:pPr>
            <a:endParaRPr lang="fr" sz="1100" b="1" dirty="0">
              <a:latin typeface="Calibri" panose="020F0502020204030204" pitchFamily="34" charset="0"/>
              <a:ea typeface="Calibri" panose="020F0502020204030204" pitchFamily="34" charset="0"/>
              <a:cs typeface="Times New Roman" panose="02020603050405020304" pitchFamily="18" charset="0"/>
            </a:endParaRPr>
          </a:p>
          <a:p>
            <a:pPr marL="171450" indent="-171450" algn="l" rtl="0">
              <a:buFont typeface="Arial"/>
              <a:buChar char="•"/>
            </a:pPr>
            <a:r>
              <a:rPr lang="fr" sz="1100" b="0" i="0" u="none" baseline="0" dirty="0">
                <a:latin typeface="Calibri" panose="020F0502020204030204" pitchFamily="34" charset="0"/>
                <a:ea typeface="Calibri" panose="020F0502020204030204" pitchFamily="34" charset="0"/>
                <a:cs typeface="Times New Roman" panose="02020603050405020304" pitchFamily="18" charset="0"/>
              </a:rPr>
              <a:t>Les études mondiales n'</a:t>
            </a:r>
            <a:r>
              <a:rPr lang="fr" sz="1100" b="1" i="0" u="none" baseline="0" dirty="0">
                <a:latin typeface="Calibri" panose="020F0502020204030204" pitchFamily="34" charset="0"/>
                <a:ea typeface="Calibri" panose="020F0502020204030204" pitchFamily="34" charset="0"/>
                <a:cs typeface="Times New Roman" panose="02020603050405020304" pitchFamily="18" charset="0"/>
              </a:rPr>
              <a:t>ont pas trouvé </a:t>
            </a:r>
            <a:r>
              <a:rPr lang="fr" sz="1100" b="0" i="0" u="none" baseline="0" dirty="0">
                <a:latin typeface="Calibri" panose="020F0502020204030204" pitchFamily="34" charset="0"/>
                <a:ea typeface="Calibri" panose="020F0502020204030204" pitchFamily="34" charset="0"/>
                <a:cs typeface="Times New Roman" panose="02020603050405020304" pitchFamily="18" charset="0"/>
              </a:rPr>
              <a:t>de différences majeures fondées sur le genre dans la couverture vaccinale – cependant, la désagrégation au niveau infranational peut montrer des différences dans certaines communautés</a:t>
            </a:r>
          </a:p>
          <a:p>
            <a:pPr marL="171450" indent="-171450" algn="l" rtl="0">
              <a:buFont typeface="Arial"/>
              <a:buChar char="•"/>
            </a:pPr>
            <a:endParaRPr lang="fr"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gn="l" rtl="0">
              <a:buFont typeface="Arial"/>
              <a:buChar char="•"/>
            </a:pPr>
            <a:r>
              <a:rPr lang="fr" sz="1100" b="0" i="0" u="none" baseline="0" dirty="0">
                <a:latin typeface="Calibri" panose="020F0502020204030204" pitchFamily="34" charset="0"/>
                <a:ea typeface="Calibri" panose="020F0502020204030204" pitchFamily="34" charset="0"/>
                <a:cs typeface="Times New Roman" panose="02020603050405020304" pitchFamily="18" charset="0"/>
              </a:rPr>
              <a:t>Cela porte également sur le genre de la personne qui NE se fait PAS vacciner… il existe une association entre l'adoption de la vaccination des enfants et </a:t>
            </a:r>
            <a:r>
              <a:rPr lang="fr" sz="1100" b="1" i="0" u="none" baseline="0" dirty="0">
                <a:latin typeface="Calibri" panose="020F0502020204030204" pitchFamily="34" charset="0"/>
                <a:ea typeface="Calibri" panose="020F0502020204030204" pitchFamily="34" charset="0"/>
                <a:cs typeface="Times New Roman" panose="02020603050405020304" pitchFamily="18" charset="0"/>
              </a:rPr>
              <a:t>l'inégalité de genre. </a:t>
            </a:r>
            <a:r>
              <a:rPr lang="fr" sz="1100" b="0" i="0" u="none" baseline="0" dirty="0">
                <a:latin typeface="Calibri" panose="020F0502020204030204" pitchFamily="34" charset="0"/>
                <a:ea typeface="Calibri" panose="020F0502020204030204" pitchFamily="34" charset="0"/>
                <a:cs typeface="Times New Roman" panose="02020603050405020304" pitchFamily="18" charset="0"/>
              </a:rPr>
              <a:t>Les communautés qui comptent un grand nombre d'enfants zéro-dose sont aussi souvent celles qui présentent une forte inégalité entre les sexes. </a:t>
            </a:r>
            <a:endParaRPr lang="fr" sz="1100" b="0" dirty="0">
              <a:latin typeface="Poppins"/>
            </a:endParaRPr>
          </a:p>
          <a:p>
            <a:pPr marL="171450" indent="-171450" algn="l" rtl="0">
              <a:buFont typeface="Arial"/>
              <a:buChar char="•"/>
            </a:pPr>
            <a:endParaRPr lang="fr" dirty="0"/>
          </a:p>
          <a:p>
            <a:pPr marL="171450" indent="-171450" algn="l" rtl="0">
              <a:buFont typeface="Arial"/>
              <a:buChar char="•"/>
            </a:pPr>
            <a:endParaRPr lang="fr" dirty="0"/>
          </a:p>
          <a:p>
            <a:endParaRPr lang="fr"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1B280-8E72-634E-8E7B-7EA19EE9EBEC}"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52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defTabSz="685800" rtl="0">
              <a:lnSpc>
                <a:spcPct val="100000"/>
              </a:lnSpc>
              <a:spcBef>
                <a:spcPts val="0"/>
              </a:spcBef>
              <a:spcAft>
                <a:spcPts val="675"/>
              </a:spcAft>
              <a:buClrTx/>
              <a:buNone/>
              <a:defRPr/>
            </a:pPr>
            <a:r>
              <a:rPr lang="fr" sz="1100" b="1" i="0" u="none" baseline="0">
                <a:solidFill>
                  <a:prstClr val="black"/>
                </a:solidFill>
                <a:latin typeface="Calibri"/>
                <a:ea typeface="Open Sans Light"/>
                <a:cs typeface="Open Sans Light"/>
              </a:rPr>
              <a:t>Les travailleuses de la santé</a:t>
            </a:r>
            <a:r>
              <a:rPr lang="fr" sz="1100" b="0" i="0" u="none" baseline="0">
                <a:solidFill>
                  <a:prstClr val="black"/>
                </a:solidFill>
                <a:latin typeface="Calibri"/>
                <a:ea typeface="Open Sans Light"/>
                <a:cs typeface="Open Sans Light"/>
              </a:rPr>
              <a:t> </a:t>
            </a:r>
            <a:endParaRPr lang="fr" sz="1100" dirty="0">
              <a:solidFill>
                <a:prstClr val="black"/>
              </a:solidFill>
              <a:latin typeface="Calibri"/>
              <a:ea typeface="Open Sans Light" panose="020B0306030504020204" pitchFamily="34" charset="0"/>
              <a:cs typeface="Open Sans Light" panose="020B0306030504020204" pitchFamily="34" charset="0"/>
            </a:endParaRPr>
          </a:p>
          <a:p>
            <a:pPr marL="171450" indent="-171450" algn="l" defTabSz="685800" rtl="0">
              <a:lnSpc>
                <a:spcPct val="100000"/>
              </a:lnSpc>
              <a:spcBef>
                <a:spcPts val="0"/>
              </a:spcBef>
              <a:spcAft>
                <a:spcPts val="675"/>
              </a:spcAft>
              <a:buClrTx/>
              <a:defRPr/>
            </a:pPr>
            <a:r>
              <a:rPr lang="fr" sz="1100" b="0" i="0" u="none" baseline="0">
                <a:solidFill>
                  <a:prstClr val="black"/>
                </a:solidFill>
                <a:latin typeface="Calibri"/>
                <a:ea typeface="Open Sans Light"/>
                <a:cs typeface="Open Sans Light"/>
              </a:rPr>
              <a:t>Représentent 70 % des travailleurs, mais seulement 25 % des cadres supérieurs</a:t>
            </a:r>
          </a:p>
          <a:p>
            <a:pPr marL="171450" indent="-171450" algn="l" defTabSz="685800" rtl="0">
              <a:lnSpc>
                <a:spcPct val="100000"/>
              </a:lnSpc>
              <a:spcBef>
                <a:spcPts val="0"/>
              </a:spcBef>
              <a:spcAft>
                <a:spcPts val="675"/>
              </a:spcAft>
              <a:buClrTx/>
              <a:defRPr/>
            </a:pPr>
            <a:r>
              <a:rPr lang="fr" sz="1100" b="0" i="0" u="none" baseline="0">
                <a:solidFill>
                  <a:prstClr val="black"/>
                </a:solidFill>
                <a:latin typeface="Calibri"/>
                <a:ea typeface="Open Sans Light"/>
                <a:cs typeface="Open Sans Light"/>
              </a:rPr>
              <a:t>En moyenne, font l'expérience d'un écart de rémunération entre les genres</a:t>
            </a:r>
          </a:p>
          <a:p>
            <a:pPr marL="171450" indent="-171450" algn="l" defTabSz="685800" rtl="0">
              <a:lnSpc>
                <a:spcPct val="100000"/>
              </a:lnSpc>
              <a:spcBef>
                <a:spcPts val="0"/>
              </a:spcBef>
              <a:spcAft>
                <a:spcPts val="675"/>
              </a:spcAft>
              <a:buClrTx/>
              <a:defRPr/>
            </a:pPr>
            <a:r>
              <a:rPr lang="fr" sz="1100" b="0" i="0" u="none" baseline="0">
                <a:solidFill>
                  <a:prstClr val="black"/>
                </a:solidFill>
                <a:latin typeface="Calibri"/>
                <a:ea typeface="Open Sans Light"/>
                <a:cs typeface="Calibri Light"/>
              </a:rPr>
              <a:t>Peuvent être victimes de discrimination, de problèmes de sécurité, </a:t>
            </a:r>
            <a:br>
              <a:rPr lang="fr" sz="1100">
                <a:solidFill>
                  <a:prstClr val="black"/>
                </a:solidFill>
                <a:latin typeface="Calibri"/>
                <a:ea typeface="Open Sans Light"/>
                <a:cs typeface="Calibri Light"/>
              </a:rPr>
            </a:br>
            <a:r>
              <a:rPr lang="fr" sz="1100" b="0" i="0" u="none" baseline="0">
                <a:solidFill>
                  <a:prstClr val="black"/>
                </a:solidFill>
                <a:latin typeface="Calibri"/>
                <a:ea typeface="Open Sans Light"/>
                <a:cs typeface="Calibri Light"/>
              </a:rPr>
              <a:t>de harcèlement</a:t>
            </a:r>
            <a:endParaRPr lang="fr" sz="1100" dirty="0">
              <a:solidFill>
                <a:prstClr val="black"/>
              </a:solidFill>
              <a:latin typeface="Calibri"/>
              <a:ea typeface="Open Sans Light" panose="020B0306030504020204" pitchFamily="34" charset="0"/>
              <a:cs typeface="Calibri Light"/>
            </a:endParaRPr>
          </a:p>
          <a:p>
            <a:endParaRPr lang="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6EEF21-3BAA-4ADE-8F6B-C9A6CA811E9F}"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61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fr" b="0" i="0" u="none" baseline="0" dirty="0"/>
              <a:t>Les mères (généralement les soignants primaires) peuvent éprouver… </a:t>
            </a:r>
          </a:p>
        </p:txBody>
      </p:sp>
    </p:spTree>
    <p:extLst>
      <p:ext uri="{BB962C8B-B14F-4D97-AF65-F5344CB8AC3E}">
        <p14:creationId xmlns:p14="http://schemas.microsoft.com/office/powerpoint/2010/main" val="266276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rtl="0">
              <a:buNone/>
            </a:pPr>
            <a:r>
              <a:rPr lang="fr" b="0" i="0" u="none" baseline="0" dirty="0"/>
              <a:t>Une nouvelle ressource conjointe élaborée par l’OMS, l’UNICEF et Gavi</a:t>
            </a:r>
          </a:p>
          <a:p>
            <a:endParaRPr lang="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t>POURQUOI LE GENRE EST-IL IMPORTANT : L’IA2030 </a:t>
            </a:r>
            <a:r>
              <a:rPr lang="fr" b="0" i="0" u="none" baseline="0" dirty="0"/>
              <a:t>décrit les moyens d’identifier et d’éliminer les obstacles à l’accès aux services de vaccination en recourant à des </a:t>
            </a:r>
            <a:r>
              <a:rPr lang="fr" b="1" i="0" u="none" baseline="0" dirty="0"/>
              <a:t>stratégies sexospécifiques</a:t>
            </a:r>
            <a:r>
              <a:rPr lang="fr" b="0" i="0" u="none" baseline="0" dirty="0"/>
              <a:t>, qui tiennent compte des différents besoins, expériences et vulnérabilités des femmes, des hommes, des filles et des garçons.</a:t>
            </a:r>
          </a:p>
          <a:p>
            <a:endParaRPr lang="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E4DC90-A243-4FBD-9EEE-9E097D59516D}"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832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fr" b="0" i="0" u="none" baseline="0">
                <a:solidFill>
                  <a:srgbClr val="000000"/>
                </a:solidFill>
                <a:latin typeface="Calibri"/>
                <a:cs typeface="Calibri"/>
              </a:rPr>
              <a:t>Quelques éléments clés qui pourraient faire une grande différence :</a:t>
            </a:r>
            <a:endParaRPr lang="fr" b="0" i="0" dirty="0">
              <a:solidFill>
                <a:srgbClr val="000000"/>
              </a:solidFill>
              <a:effectLst/>
              <a:latin typeface="Calibri" panose="020F0502020204030204" pitchFamily="34" charset="0"/>
              <a:cs typeface="Calibri"/>
            </a:endParaRPr>
          </a:p>
          <a:p>
            <a:pPr marL="171450" indent="-171450" algn="l" rtl="0">
              <a:buFont typeface="Arial"/>
              <a:buChar char="•"/>
            </a:pPr>
            <a:r>
              <a:rPr lang="fr" b="0" i="0" u="none" baseline="0"/>
              <a:t>Inclure une certaine considération du genre dans l’</a:t>
            </a:r>
            <a:r>
              <a:rPr lang="fr" b="1" i="0" u="none" baseline="0"/>
              <a:t>analyse de situation </a:t>
            </a:r>
            <a:r>
              <a:rPr lang="fr" b="0" i="0" u="none" baseline="0"/>
              <a:t>(elle peut provenir d’études ou de données préexistantes sur le genre provenant d’ONU Femmes ou d’autres sources dans le pays) </a:t>
            </a:r>
          </a:p>
          <a:p>
            <a:pPr marL="171450" indent="-171450" algn="l" rtl="0">
              <a:buFont typeface="Arial"/>
              <a:buChar char="•"/>
            </a:pPr>
            <a:r>
              <a:rPr lang="fr" b="0" i="0" u="none" baseline="0"/>
              <a:t>Inclure les parties prenantes concernées par les questions de genre dans les consultations/discussions sur la SNV — par exemple, les points focaux pour les questions de genre des bureaux nationaux de l’UNICEF et de l’OMS, le responsable du programme de santé d’ONU Femmes, d’autres groupes de femmes concernés ou des ONG militant pour l’égalité des sexes</a:t>
            </a:r>
          </a:p>
          <a:p>
            <a:pPr marL="171450" indent="-171450" algn="l" rtl="0">
              <a:buFont typeface="Arial"/>
              <a:buChar char="•"/>
            </a:pPr>
            <a:r>
              <a:rPr lang="fr" b="0" i="0" u="none" baseline="0"/>
              <a:t>Avec les commentaires des points 1 et 2 ci-dessus, intégrer les conclusions sur le genre dans le document de la SNV et une ligne budgétaire pour les interventions et/ou les analyses de genre, etc. </a:t>
            </a:r>
          </a:p>
          <a:p>
            <a:endParaRPr lang="fr" dirty="0">
              <a:solidFill>
                <a:srgbClr val="000000"/>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07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New WHO tool for situation analysis includes guiding questions to identify </a:t>
            </a:r>
            <a:r>
              <a:rPr lang="en-US" b="1" dirty="0"/>
              <a:t>gender-related barriers </a:t>
            </a:r>
            <a:r>
              <a:rPr lang="en-US" b="0" dirty="0"/>
              <a:t>to immunization, which can help flag issues for tailored intervention</a:t>
            </a:r>
            <a:endParaRPr lang="en-US" dirty="0"/>
          </a:p>
        </p:txBody>
      </p:sp>
    </p:spTree>
    <p:extLst>
      <p:ext uri="{BB962C8B-B14F-4D97-AF65-F5344CB8AC3E}">
        <p14:creationId xmlns:p14="http://schemas.microsoft.com/office/powerpoint/2010/main" val="298418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200" b="1" dirty="0"/>
          </a:p>
          <a:p>
            <a:r>
              <a:rPr lang="en-US" sz="1200" b="1" dirty="0"/>
              <a:t>Cambodia</a:t>
            </a:r>
            <a:r>
              <a:rPr lang="en-US" sz="1200" dirty="0"/>
              <a:t> – demand generation priority</a:t>
            </a:r>
          </a:p>
          <a:p>
            <a:r>
              <a:rPr lang="en-US" sz="1200" b="1" dirty="0"/>
              <a:t>Comoros </a:t>
            </a:r>
            <a:r>
              <a:rPr lang="en-US" sz="1200" dirty="0"/>
              <a:t>– coverage and equity goal includes strategies to overcome gender-barriers, incl. expanding hours/locations to better serve mothers</a:t>
            </a:r>
            <a:endParaRPr lang="en-US" sz="1200" b="1" dirty="0"/>
          </a:p>
          <a:p>
            <a:r>
              <a:rPr lang="en-US" sz="1200" b="1" dirty="0"/>
              <a:t>Cote d’Ivoire </a:t>
            </a:r>
            <a:r>
              <a:rPr lang="en-US" sz="1200" dirty="0"/>
              <a:t>– establish and broaden partnerships to overcome barriers to inequality, including gender-related barriers</a:t>
            </a:r>
            <a:endParaRPr lang="en-US" sz="1200" b="1" dirty="0"/>
          </a:p>
          <a:p>
            <a:r>
              <a:rPr lang="en-US" sz="1200" b="1" dirty="0"/>
              <a:t>DRC </a:t>
            </a:r>
            <a:r>
              <a:rPr lang="en-US" sz="1200" b="0" dirty="0"/>
              <a:t>– promote safe and decent working conditions, including fair pay and protection against GBV; preventing harassment in the workplace; </a:t>
            </a:r>
            <a:endParaRPr lang="en-US" sz="1200" b="1" dirty="0"/>
          </a:p>
          <a:p>
            <a:r>
              <a:rPr lang="en-US" sz="1200" b="1" dirty="0"/>
              <a:t>Djibouti</a:t>
            </a:r>
            <a:r>
              <a:rPr lang="en-US" sz="1200" dirty="0"/>
              <a:t> – priority action to develop strategies to reduce gender inequalities in immunization</a:t>
            </a:r>
          </a:p>
          <a:p>
            <a:r>
              <a:rPr lang="en-US" sz="1200" b="1" dirty="0"/>
              <a:t>Gambia (the) –</a:t>
            </a:r>
            <a:r>
              <a:rPr lang="en-US" sz="1200" b="1" dirty="0">
                <a:highlight>
                  <a:srgbClr val="FFFF00"/>
                </a:highlight>
              </a:rPr>
              <a:t> </a:t>
            </a:r>
            <a:r>
              <a:rPr lang="en-US" sz="1200" b="1" i="1" dirty="0">
                <a:highlight>
                  <a:srgbClr val="FFFF00"/>
                </a:highlight>
              </a:rPr>
              <a:t>see spreadsheet for list.</a:t>
            </a:r>
            <a:endParaRPr lang="en-US" sz="1200" b="1" dirty="0">
              <a:highlight>
                <a:srgbClr val="FFFF00"/>
              </a:highlight>
            </a:endParaRPr>
          </a:p>
          <a:p>
            <a:r>
              <a:rPr lang="en-US" sz="1200" b="1" dirty="0"/>
              <a:t>Guinea – </a:t>
            </a:r>
            <a:r>
              <a:rPr lang="en-US" sz="1200" b="0" dirty="0"/>
              <a:t>New partnerships will be established with a wide range of stakeholders to build knowledge and awareness of the benefits of vaccination, to build community trust and to overcome barriers to equality, including those related to gender;</a:t>
            </a:r>
          </a:p>
          <a:p>
            <a:r>
              <a:rPr lang="en-US" sz="1200" b="1" dirty="0"/>
              <a:t>Kyrgyzstan </a:t>
            </a:r>
            <a:r>
              <a:rPr lang="en-US" sz="1200" b="0" dirty="0"/>
              <a:t>– In-depth analysis of equity and gender barriers to understand the required changes in social and behavioral and plan responses and tailored interventions; </a:t>
            </a:r>
            <a:r>
              <a:rPr lang="en-US" dirty="0"/>
              <a:t>Increase the inclusion of gender, social inclusion and equity interventions in immunization policies, strategies and plans</a:t>
            </a:r>
            <a:endParaRPr lang="en-US" sz="1200" b="0" dirty="0"/>
          </a:p>
          <a:p>
            <a:r>
              <a:rPr lang="en-US" sz="1200" b="1" dirty="0"/>
              <a:t>Malawi </a:t>
            </a:r>
            <a:r>
              <a:rPr lang="en-US" sz="1200" b="0" dirty="0"/>
              <a:t>– conduct GER analysis and implement measures to address barriers</a:t>
            </a:r>
            <a:endParaRPr lang="en-US" sz="1200" b="1" dirty="0"/>
          </a:p>
          <a:p>
            <a:r>
              <a:rPr lang="en-US" sz="1200" b="1" dirty="0"/>
              <a:t>Mali </a:t>
            </a:r>
            <a:r>
              <a:rPr lang="en-US" sz="1200" b="0" dirty="0"/>
              <a:t>– review and revise TORs for coordinating committees to include gender parity; Strengthen the capacity of vaccinators (CHWs, vaccinators), including on gender-related barriers to vaccination, gender mainstreaming in immunization strategies, gender-sensitive and catch-up immunization guidelines and risks of sexual exploitation and abuse; conduct gender barriers analysis, put in place strategies to address gender-related demand barriers/comms strategy; organize national workshop and 1 capacity-building session per region for community actors (men and women) on gender-sensitive immunization techniques, advocacy for gender mainstreaming in routine immunization activities</a:t>
            </a:r>
            <a:endParaRPr lang="en-US" sz="1200" b="1" dirty="0"/>
          </a:p>
          <a:p>
            <a:r>
              <a:rPr lang="en-US" sz="1200" b="1" dirty="0"/>
              <a:t>Mauritania – </a:t>
            </a:r>
            <a:r>
              <a:rPr lang="en-US" sz="1200" b="0" dirty="0"/>
              <a:t>conduct assessment to identify gender barriers and develop recommendations in priority provinces, integrate mother and child services; </a:t>
            </a:r>
          </a:p>
          <a:p>
            <a:r>
              <a:rPr lang="en-US" sz="1200" b="1" dirty="0"/>
              <a:t>Nepal</a:t>
            </a:r>
            <a:r>
              <a:rPr lang="en-US" sz="1200" dirty="0"/>
              <a:t> – commitment to study gender and equity barriers on annual basis, for use in programme decisions; inclusion in commitment/demand section (incl acknowledgement of current lack of gender indicators)</a:t>
            </a:r>
          </a:p>
          <a:p>
            <a:r>
              <a:rPr lang="en-US" sz="1200" b="1" dirty="0"/>
              <a:t>Niger </a:t>
            </a:r>
            <a:r>
              <a:rPr lang="en-US" sz="1200" b="0" dirty="0"/>
              <a:t>- Improve gender equity in leadership of healthcare personnel, supporting women's leadership in immunization programs; Promote safe and decent working conditions and prevention of sexual harassment and violence in the workplace</a:t>
            </a:r>
          </a:p>
          <a:p>
            <a:r>
              <a:rPr lang="en-US" sz="1200" b="1" dirty="0"/>
              <a:t>PNG</a:t>
            </a:r>
            <a:r>
              <a:rPr lang="en-US" sz="1200" dirty="0"/>
              <a:t> – demand generation including addressing gender issues and related barriers</a:t>
            </a:r>
          </a:p>
          <a:p>
            <a:r>
              <a:rPr lang="en-US" sz="1200" b="1" dirty="0"/>
              <a:t>Rwanda</a:t>
            </a:r>
            <a:r>
              <a:rPr lang="en-US" sz="1200" dirty="0"/>
              <a:t> – coverage and equity goal and strategies include strengthening multisectoral collab to ensure all target populations are reached, addressing gender inequities, strengthening involvement of fathers, challenge with lack of sex disaggregated data</a:t>
            </a:r>
          </a:p>
          <a:p>
            <a:r>
              <a:rPr lang="en-US" sz="1200" b="1" dirty="0"/>
              <a:t>Senegal – </a:t>
            </a:r>
            <a:r>
              <a:rPr lang="en-US" sz="1200" b="0" dirty="0"/>
              <a:t>Integration of gender aspects into local EPI communication plans; Consideration of gender inequalities in all vaccination strategies; identify barriers to access (incl gender barriers); strategies to better involve men</a:t>
            </a:r>
          </a:p>
          <a:p>
            <a:r>
              <a:rPr lang="en-US" sz="1200" b="1" dirty="0"/>
              <a:t>Tajikistan</a:t>
            </a:r>
            <a:r>
              <a:rPr lang="en-US" sz="1200" dirty="0"/>
              <a:t> – demand generation including exploring equity and gender related barriers</a:t>
            </a:r>
          </a:p>
          <a:p>
            <a:r>
              <a:rPr lang="en-US" sz="1200" b="1" dirty="0"/>
              <a:t>Tanzania</a:t>
            </a:r>
            <a:r>
              <a:rPr lang="en-US" sz="1200" dirty="0"/>
              <a:t> – increase stakeholder engagement, increase male involvement, develop guidelines to address gender issues,</a:t>
            </a:r>
          </a:p>
          <a:p>
            <a:r>
              <a:rPr lang="en-US" sz="1200" b="1" dirty="0"/>
              <a:t>Togo</a:t>
            </a:r>
            <a:r>
              <a:rPr lang="en-US" sz="1200" dirty="0"/>
              <a:t> – strengthen involvement of men in child health, identify gender barriers in access, coverage and equity incl gender</a:t>
            </a:r>
          </a:p>
          <a:p>
            <a:r>
              <a:rPr lang="en-US" sz="1200" b="1" dirty="0"/>
              <a:t>Uganda</a:t>
            </a:r>
            <a:r>
              <a:rPr lang="en-US" sz="1200" dirty="0"/>
              <a:t> – acknowledgment of gender dynamics and commitment to people-centered planning that includes design, management and delivery of services that address gender barriers </a:t>
            </a:r>
          </a:p>
          <a:p>
            <a:endParaRPr lang="en-US" dirty="0"/>
          </a:p>
          <a:p>
            <a:r>
              <a:rPr lang="en-US" dirty="0"/>
              <a:t>(No/partial) </a:t>
            </a:r>
            <a:r>
              <a:rPr lang="en-US" b="1" dirty="0"/>
              <a:t>Yemen</a:t>
            </a:r>
            <a:r>
              <a:rPr lang="en-US" dirty="0"/>
              <a:t> - Poor awareness of caregivers with a limited decision-making power for women (mothers of the child) listed as a barrier; Sex </a:t>
            </a:r>
            <a:r>
              <a:rPr lang="en-US" dirty="0" err="1"/>
              <a:t>disaggregrated</a:t>
            </a:r>
            <a:r>
              <a:rPr lang="en-US" dirty="0"/>
              <a:t> data is an indicator for equity.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17F85-4B96-425D-BBDF-AC201D145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17624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259E6B-D78D-6B40-A6ED-18486C29E1AA}" type="slidenum">
              <a:rPr kumimoji="0"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sym typeface="Arial"/>
            </a:endParaRPr>
          </a:p>
        </p:txBody>
      </p:sp>
    </p:spTree>
    <p:extLst>
      <p:ext uri="{BB962C8B-B14F-4D97-AF65-F5344CB8AC3E}">
        <p14:creationId xmlns:p14="http://schemas.microsoft.com/office/powerpoint/2010/main" val="3270295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0.sv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23.xml"/><Relationship Id="rId7" Type="http://schemas.openxmlformats.org/officeDocument/2006/relationships/oleObject" Target="../embeddings/oleObject2.bin"/><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3.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image" Target="../media/image21.emf"/><Relationship Id="rId4" Type="http://schemas.openxmlformats.org/officeDocument/2006/relationships/tags" Target="../tags/tag29.xml"/><Relationship Id="rId9" Type="http://schemas.openxmlformats.org/officeDocument/2006/relationships/oleObject" Target="../embeddings/oleObject3.bin"/></Relationships>
</file>

<file path=ppt/slideLayouts/_rels/slideLayout6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5.xml"/><Relationship Id="rId7"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2.emf"/></Relationships>
</file>

<file path=ppt/slideLayouts/_rels/slideLayout6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1.xml"/><Relationship Id="rId7"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22.emf"/></Relationships>
</file>

<file path=ppt/slideLayouts/_rels/slideLayout6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7.xml"/><Relationship Id="rId7"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22.emf"/></Relationships>
</file>

<file path=ppt/slideLayouts/_rels/slideLayout6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22.emf"/><Relationship Id="rId4" Type="http://schemas.openxmlformats.org/officeDocument/2006/relationships/tags" Target="../tags/tag54.xml"/><Relationship Id="rId9" Type="http://schemas.openxmlformats.org/officeDocument/2006/relationships/oleObject" Target="../embeddings/oleObject7.bin"/></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21.emf"/><Relationship Id="rId5" Type="http://schemas.openxmlformats.org/officeDocument/2006/relationships/tags" Target="../tags/tag62.xml"/><Relationship Id="rId10" Type="http://schemas.openxmlformats.org/officeDocument/2006/relationships/oleObject" Target="../embeddings/oleObject8.bin"/><Relationship Id="rId4" Type="http://schemas.openxmlformats.org/officeDocument/2006/relationships/tags" Target="../tags/tag61.xml"/><Relationship Id="rId9"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21.emf"/><Relationship Id="rId5" Type="http://schemas.openxmlformats.org/officeDocument/2006/relationships/tags" Target="../tags/tag70.xml"/><Relationship Id="rId10" Type="http://schemas.openxmlformats.org/officeDocument/2006/relationships/oleObject" Target="../embeddings/oleObject9.bin"/><Relationship Id="rId4" Type="http://schemas.openxmlformats.org/officeDocument/2006/relationships/tags" Target="../tags/tag69.xml"/><Relationship Id="rId9"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21.emf"/><Relationship Id="rId5" Type="http://schemas.openxmlformats.org/officeDocument/2006/relationships/tags" Target="../tags/tag78.xml"/><Relationship Id="rId10" Type="http://schemas.openxmlformats.org/officeDocument/2006/relationships/oleObject" Target="../embeddings/oleObject10.bin"/><Relationship Id="rId4" Type="http://schemas.openxmlformats.org/officeDocument/2006/relationships/tags" Target="../tags/tag77.xml"/><Relationship Id="rId9"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23.emf"/><Relationship Id="rId5" Type="http://schemas.openxmlformats.org/officeDocument/2006/relationships/tags" Target="../tags/tag86.xml"/><Relationship Id="rId10" Type="http://schemas.openxmlformats.org/officeDocument/2006/relationships/oleObject" Target="../embeddings/oleObject11.bin"/><Relationship Id="rId4" Type="http://schemas.openxmlformats.org/officeDocument/2006/relationships/tags" Target="../tags/tag85.xml"/><Relationship Id="rId9"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21.emf"/><Relationship Id="rId5" Type="http://schemas.openxmlformats.org/officeDocument/2006/relationships/tags" Target="../tags/tag94.xml"/><Relationship Id="rId10" Type="http://schemas.openxmlformats.org/officeDocument/2006/relationships/oleObject" Target="../embeddings/oleObject12.bin"/><Relationship Id="rId4" Type="http://schemas.openxmlformats.org/officeDocument/2006/relationships/tags" Target="../tags/tag93.xml"/><Relationship Id="rId9"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0.xml"/><Relationship Id="rId7" Type="http://schemas.openxmlformats.org/officeDocument/2006/relationships/slideMaster" Target="../slideMasters/slideMaster3.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image" Target="../media/image22.emf"/></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22.emf"/><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oleObject" Target="../embeddings/oleObject14.bin"/><Relationship Id="rId5" Type="http://schemas.openxmlformats.org/officeDocument/2006/relationships/slideMaster" Target="../slideMasters/slideMaster3.xml"/><Relationship Id="rId4" Type="http://schemas.openxmlformats.org/officeDocument/2006/relationships/tags" Target="../tags/tag107.xml"/></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108.xml"/><Relationship Id="rId4" Type="http://schemas.openxmlformats.org/officeDocument/2006/relationships/image" Target="../media/image22.emf"/></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24.emf"/><Relationship Id="rId4" Type="http://schemas.openxmlformats.org/officeDocument/2006/relationships/oleObject" Target="../embeddings/oleObject16.bin"/></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111.xml"/><Relationship Id="rId4" Type="http://schemas.openxmlformats.org/officeDocument/2006/relationships/image" Target="../media/image25.emf"/></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24.emf"/><Relationship Id="rId4" Type="http://schemas.openxmlformats.org/officeDocument/2006/relationships/oleObject" Target="../embeddings/oleObject18.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24.emf"/><Relationship Id="rId4" Type="http://schemas.openxmlformats.org/officeDocument/2006/relationships/oleObject" Target="../embeddings/oleObject19.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24.emf"/><Relationship Id="rId4" Type="http://schemas.openxmlformats.org/officeDocument/2006/relationships/oleObject" Target="../embeddings/oleObject20.bin"/></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6" y="4313205"/>
            <a:ext cx="1278023" cy="485181"/>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dirty="0"/>
              <a:t>Click icon to insert image</a:t>
            </a:r>
          </a:p>
        </p:txBody>
      </p:sp>
    </p:spTree>
    <p:extLst>
      <p:ext uri="{BB962C8B-B14F-4D97-AF65-F5344CB8AC3E}">
        <p14:creationId xmlns:p14="http://schemas.microsoft.com/office/powerpoint/2010/main" val="23826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433228" y="1757142"/>
            <a:ext cx="5400188" cy="2455692"/>
          </a:xfrm>
        </p:spPr>
        <p:txBody>
          <a:bodyPr wrap="square" numCol="2" spcCol="756000">
            <a:noAutofit/>
          </a:bodyPr>
          <a:lstStyle>
            <a:lvl1pPr marL="0" indent="0">
              <a:spcAft>
                <a:spcPts val="0"/>
              </a:spcAft>
              <a:buFont typeface="Arial" panose="020B0604020202020204" pitchFamily="34" charset="0"/>
              <a:buNone/>
              <a:defRPr b="0" i="0">
                <a:solidFill>
                  <a:schemeClr val="accent1"/>
                </a:solidFill>
                <a:latin typeface="Poppins Medium" pitchFamily="2" charset="77"/>
                <a:cs typeface="Poppins Medium" pitchFamily="2" charset="77"/>
              </a:defRPr>
            </a:lvl1pPr>
            <a:lvl2pPr marL="0" indent="0">
              <a:spcAft>
                <a:spcPts val="1091"/>
              </a:spcAft>
              <a:buFont typeface="Arial" panose="020B0604020202020204" pitchFamily="34" charset="0"/>
              <a:buNone/>
              <a:defRPr sz="1091"/>
            </a:lvl2pPr>
            <a:lvl5pPr>
              <a:defRPr/>
            </a:lvl5pPr>
          </a:lstStyle>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48854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63545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29" y="402899"/>
            <a:ext cx="8282165" cy="302350"/>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735905" y="2899113"/>
            <a:ext cx="1818190" cy="163718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433229" y="934470"/>
            <a:ext cx="3974867" cy="360183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6892583" y="2899113"/>
            <a:ext cx="1818190" cy="163718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4735905" y="934468"/>
            <a:ext cx="3974867" cy="163728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93601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398149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339843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433229" y="402899"/>
            <a:ext cx="5435070" cy="302350"/>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439728" y="1497420"/>
            <a:ext cx="2592599" cy="947375"/>
          </a:xfrm>
        </p:spPr>
        <p:txBody>
          <a:bodyPr/>
          <a:lstStyle>
            <a:lvl1pPr>
              <a:spcAft>
                <a:spcPts val="273"/>
              </a:spcAft>
              <a:defRPr sz="910"/>
            </a:lvl1pPr>
            <a:lvl2pPr>
              <a:spcAft>
                <a:spcPts val="273"/>
              </a:spcAft>
              <a:defRPr sz="819"/>
            </a:lvl2pPr>
            <a:lvl3pPr>
              <a:spcAft>
                <a:spcPts val="273"/>
              </a:spcAft>
              <a:defRPr sz="728"/>
            </a:lvl3pPr>
            <a:lvl4pPr>
              <a:spcAft>
                <a:spcPts val="273"/>
              </a:spcAft>
              <a:defRPr sz="637"/>
            </a:lvl4pPr>
            <a:lvl5pPr>
              <a:spcAft>
                <a:spcPts val="273"/>
              </a:spcAft>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a:extLst>
              <a:ext uri="{FF2B5EF4-FFF2-40B4-BE49-F238E27FC236}">
                <a16:creationId xmlns:a16="http://schemas.microsoft.com/office/drawing/2014/main" id="{555C20B5-AD8E-49E0-8754-75D912EBE8BE}"/>
              </a:ext>
            </a:extLst>
          </p:cNvPr>
          <p:cNvSpPr>
            <a:spLocks noGrp="1"/>
          </p:cNvSpPr>
          <p:nvPr>
            <p:ph type="body" sz="quarter" idx="14"/>
          </p:nvPr>
        </p:nvSpPr>
        <p:spPr>
          <a:xfrm>
            <a:off x="3275701" y="1497420"/>
            <a:ext cx="2592599" cy="947375"/>
          </a:xfrm>
        </p:spPr>
        <p:txBody>
          <a:bodyPr/>
          <a:lstStyle>
            <a:lvl1pPr>
              <a:spcAft>
                <a:spcPts val="273"/>
              </a:spcAft>
              <a:defRPr sz="910"/>
            </a:lvl1pPr>
            <a:lvl2pPr>
              <a:spcAft>
                <a:spcPts val="273"/>
              </a:spcAft>
              <a:defRPr sz="819"/>
            </a:lvl2pPr>
            <a:lvl3pPr>
              <a:spcAft>
                <a:spcPts val="273"/>
              </a:spcAft>
              <a:defRPr sz="728"/>
            </a:lvl3pPr>
            <a:lvl4pPr>
              <a:spcAft>
                <a:spcPts val="273"/>
              </a:spcAft>
              <a:defRPr sz="637"/>
            </a:lvl4pPr>
            <a:lvl5pPr>
              <a:spcAft>
                <a:spcPts val="273"/>
              </a:spcAft>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111673" y="1497420"/>
            <a:ext cx="2592599" cy="947375"/>
          </a:xfrm>
        </p:spPr>
        <p:txBody>
          <a:bodyPr/>
          <a:lstStyle>
            <a:lvl1pPr>
              <a:spcAft>
                <a:spcPts val="273"/>
              </a:spcAft>
              <a:defRPr sz="910"/>
            </a:lvl1pPr>
            <a:lvl2pPr>
              <a:spcAft>
                <a:spcPts val="273"/>
              </a:spcAft>
              <a:defRPr sz="819"/>
            </a:lvl2pPr>
            <a:lvl3pPr>
              <a:spcAft>
                <a:spcPts val="273"/>
              </a:spcAft>
              <a:defRPr sz="728"/>
            </a:lvl3pPr>
            <a:lvl4pPr>
              <a:spcAft>
                <a:spcPts val="273"/>
              </a:spcAft>
              <a:defRPr sz="637"/>
            </a:lvl4pPr>
            <a:lvl5pPr>
              <a:spcAft>
                <a:spcPts val="273"/>
              </a:spcAft>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439728" y="1146848"/>
            <a:ext cx="2592599"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3275701" y="1146849"/>
            <a:ext cx="2592599"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marL="0" lvl="0" indent="0" algn="l" defTabSz="415869" rtl="0" eaLnBrk="1" latinLnBrk="0" hangingPunct="1">
              <a:lnSpc>
                <a:spcPct val="120000"/>
              </a:lnSpc>
              <a:spcBef>
                <a:spcPts val="455"/>
              </a:spcBef>
              <a:spcAft>
                <a:spcPts val="546"/>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111673" y="1146849"/>
            <a:ext cx="2592599"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marL="0" lvl="0" indent="0" algn="l" defTabSz="415869" rtl="0" eaLnBrk="1" latinLnBrk="0" hangingPunct="1">
              <a:lnSpc>
                <a:spcPct val="120000"/>
              </a:lnSpc>
              <a:spcBef>
                <a:spcPts val="455"/>
              </a:spcBef>
              <a:spcAft>
                <a:spcPts val="546"/>
              </a:spcAft>
              <a:buSzPct val="75000"/>
              <a:buFontTx/>
              <a:buNone/>
            </a:pPr>
            <a:r>
              <a:rPr lang="en-US"/>
              <a:t>Click to edit Master text styles</a:t>
            </a:r>
          </a:p>
        </p:txBody>
      </p:sp>
    </p:spTree>
    <p:extLst>
      <p:ext uri="{BB962C8B-B14F-4D97-AF65-F5344CB8AC3E}">
        <p14:creationId xmlns:p14="http://schemas.microsoft.com/office/powerpoint/2010/main" val="329179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 Column Lis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433228" y="433198"/>
            <a:ext cx="8260215" cy="590703"/>
          </a:xfrm>
        </p:spPr>
        <p:txBody>
          <a:bodyPr numCol="5" spcCol="144000"/>
          <a:lstStyle>
            <a:lvl1pPr>
              <a:spcBef>
                <a:spcPts val="819"/>
              </a:spcBef>
              <a:defRPr sz="1091"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614"/>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4935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433229" y="402899"/>
            <a:ext cx="5351805" cy="302350"/>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3358966" y="1131273"/>
            <a:ext cx="2426069" cy="3337388"/>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6284703" y="1131273"/>
            <a:ext cx="2426069" cy="3337388"/>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433228" y="1131273"/>
            <a:ext cx="2426069" cy="3337388"/>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552818" y="1252974"/>
            <a:ext cx="2182296" cy="19030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552818"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552818" y="1913290"/>
            <a:ext cx="2182296" cy="142860"/>
          </a:xfrm>
        </p:spPr>
        <p:txBody>
          <a:bodyPr/>
          <a:lstStyle>
            <a:lvl1pPr>
              <a:defRPr sz="819"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3480852" y="1252974"/>
            <a:ext cx="2182296" cy="19030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3480852"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3480852" y="1913290"/>
            <a:ext cx="2182296" cy="142860"/>
          </a:xfrm>
        </p:spPr>
        <p:txBody>
          <a:bodyPr/>
          <a:lstStyle>
            <a:lvl1pPr>
              <a:defRPr sz="819"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6406589" y="1252974"/>
            <a:ext cx="2182296" cy="19030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6406589"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6406589" y="1913290"/>
            <a:ext cx="2182296" cy="142860"/>
          </a:xfrm>
        </p:spPr>
        <p:txBody>
          <a:bodyPr/>
          <a:lstStyle>
            <a:lvl1pPr>
              <a:defRPr sz="819"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7709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81202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430038" y="1757142"/>
            <a:ext cx="2275122" cy="2779157"/>
          </a:xfrm>
        </p:spPr>
        <p:txBody>
          <a:bodyPr wrap="square" numCol="1" spcCol="756000" anchor="t">
            <a:noAutofit/>
          </a:bodyPr>
          <a:lstStyle>
            <a:lvl1pPr marL="0" indent="0">
              <a:spcBef>
                <a:spcPts val="728"/>
              </a:spcBef>
              <a:spcAft>
                <a:spcPts val="0"/>
              </a:spcAft>
              <a:buFont typeface="Arial" panose="020B0604020202020204" pitchFamily="34" charset="0"/>
              <a:buNone/>
              <a:defRPr sz="1091"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091" b="0" i="0">
                <a:latin typeface="Poppins" pitchFamily="2" charset="77"/>
                <a:cs typeface="Poppins" pitchFamily="2" charset="77"/>
              </a:defRPr>
            </a:lvl2pPr>
            <a:lvl3pPr marL="0" indent="0">
              <a:buFontTx/>
              <a:buNone/>
              <a:defRPr sz="1091"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2885001" y="1762576"/>
            <a:ext cx="3111547" cy="2779157"/>
          </a:xfrm>
        </p:spPr>
        <p:txBody>
          <a:bodyPr wrap="square" numCol="1" spcCol="756000" anchor="t">
            <a:noAutofit/>
          </a:bodyPr>
          <a:lstStyle>
            <a:lvl1pPr marL="0" indent="0">
              <a:spcBef>
                <a:spcPts val="728"/>
              </a:spcBef>
              <a:spcAft>
                <a:spcPts val="0"/>
              </a:spcAft>
              <a:buFont typeface="Arial" panose="020B0604020202020204" pitchFamily="34" charset="0"/>
              <a:buNone/>
              <a:defRPr sz="1091" b="0" i="0">
                <a:solidFill>
                  <a:schemeClr val="accent1"/>
                </a:solidFill>
                <a:latin typeface="Poppins" pitchFamily="2" charset="77"/>
                <a:cs typeface="Poppins" pitchFamily="2" charset="77"/>
              </a:defRPr>
            </a:lvl1pPr>
            <a:lvl2pPr marL="0" marR="0" indent="0" algn="l" defTabSz="415869"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046" b="0" i="0">
                <a:latin typeface="Poppins" pitchFamily="2" charset="77"/>
                <a:cs typeface="Poppins" pitchFamily="2" charset="77"/>
              </a:defRPr>
            </a:lvl2pPr>
            <a:lvl3pPr marL="0" indent="0">
              <a:buFontTx/>
              <a:buNone/>
              <a:defRPr sz="1091"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415869"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341777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meline / Milestones">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928216023"/>
              </p:ext>
            </p:extLst>
          </p:nvPr>
        </p:nvGraphicFramePr>
        <p:xfrm>
          <a:off x="432917" y="2047581"/>
          <a:ext cx="8277542" cy="2488721"/>
        </p:xfrm>
        <a:graphic>
          <a:graphicData uri="http://schemas.openxmlformats.org/drawingml/2006/table">
            <a:tbl>
              <a:tblPr bandCol="1">
                <a:tableStyleId>{2D5ABB26-0587-4C30-8999-92F81FD0307C}</a:tableStyleId>
              </a:tblPr>
              <a:tblGrid>
                <a:gridCol w="1182506">
                  <a:extLst>
                    <a:ext uri="{9D8B030D-6E8A-4147-A177-3AD203B41FA5}">
                      <a16:colId xmlns:a16="http://schemas.microsoft.com/office/drawing/2014/main" val="4151945498"/>
                    </a:ext>
                  </a:extLst>
                </a:gridCol>
                <a:gridCol w="1182506">
                  <a:extLst>
                    <a:ext uri="{9D8B030D-6E8A-4147-A177-3AD203B41FA5}">
                      <a16:colId xmlns:a16="http://schemas.microsoft.com/office/drawing/2014/main" val="1382627474"/>
                    </a:ext>
                  </a:extLst>
                </a:gridCol>
                <a:gridCol w="1182506">
                  <a:extLst>
                    <a:ext uri="{9D8B030D-6E8A-4147-A177-3AD203B41FA5}">
                      <a16:colId xmlns:a16="http://schemas.microsoft.com/office/drawing/2014/main" val="2312284562"/>
                    </a:ext>
                  </a:extLst>
                </a:gridCol>
                <a:gridCol w="1182506">
                  <a:extLst>
                    <a:ext uri="{9D8B030D-6E8A-4147-A177-3AD203B41FA5}">
                      <a16:colId xmlns:a16="http://schemas.microsoft.com/office/drawing/2014/main" val="1977789979"/>
                    </a:ext>
                  </a:extLst>
                </a:gridCol>
                <a:gridCol w="1182506">
                  <a:extLst>
                    <a:ext uri="{9D8B030D-6E8A-4147-A177-3AD203B41FA5}">
                      <a16:colId xmlns:a16="http://schemas.microsoft.com/office/drawing/2014/main" val="289107806"/>
                    </a:ext>
                  </a:extLst>
                </a:gridCol>
                <a:gridCol w="1182506">
                  <a:extLst>
                    <a:ext uri="{9D8B030D-6E8A-4147-A177-3AD203B41FA5}">
                      <a16:colId xmlns:a16="http://schemas.microsoft.com/office/drawing/2014/main" val="380964293"/>
                    </a:ext>
                  </a:extLst>
                </a:gridCol>
                <a:gridCol w="1182506">
                  <a:extLst>
                    <a:ext uri="{9D8B030D-6E8A-4147-A177-3AD203B41FA5}">
                      <a16:colId xmlns:a16="http://schemas.microsoft.com/office/drawing/2014/main" val="2998086781"/>
                    </a:ext>
                  </a:extLst>
                </a:gridCol>
              </a:tblGrid>
              <a:tr h="2488721">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800" kern="1200">
                        <a:solidFill>
                          <a:schemeClr val="tx1"/>
                        </a:solidFill>
                        <a:latin typeface="+mn-lt"/>
                        <a:ea typeface="+mn-ea"/>
                        <a:cs typeface="+mn-cs"/>
                      </a:endParaRPr>
                    </a:p>
                  </a:txBody>
                  <a:tcPr marL="130992" marR="130992" marT="163728" marB="13098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050340"/>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4" name="Oval 53">
            <a:extLst>
              <a:ext uri="{FF2B5EF4-FFF2-40B4-BE49-F238E27FC236}">
                <a16:creationId xmlns:a16="http://schemas.microsoft.com/office/drawing/2014/main" id="{9E7A0D4B-AB57-44B0-97E1-0F74C2C20372}"/>
              </a:ext>
            </a:extLst>
          </p:cNvPr>
          <p:cNvSpPr/>
          <p:nvPr/>
        </p:nvSpPr>
        <p:spPr>
          <a:xfrm>
            <a:off x="57241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5" name="Oval 54">
            <a:extLst>
              <a:ext uri="{FF2B5EF4-FFF2-40B4-BE49-F238E27FC236}">
                <a16:creationId xmlns:a16="http://schemas.microsoft.com/office/drawing/2014/main" id="{80550B66-ACB8-412D-961E-711CE5C8D994}"/>
              </a:ext>
            </a:extLst>
          </p:cNvPr>
          <p:cNvSpPr/>
          <p:nvPr/>
        </p:nvSpPr>
        <p:spPr>
          <a:xfrm>
            <a:off x="1757931"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6" name="Oval 55">
            <a:extLst>
              <a:ext uri="{FF2B5EF4-FFF2-40B4-BE49-F238E27FC236}">
                <a16:creationId xmlns:a16="http://schemas.microsoft.com/office/drawing/2014/main" id="{08C9AC41-4B38-40D6-B070-CDF412ECA81A}"/>
              </a:ext>
            </a:extLst>
          </p:cNvPr>
          <p:cNvSpPr/>
          <p:nvPr/>
        </p:nvSpPr>
        <p:spPr>
          <a:xfrm>
            <a:off x="2943443"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7" name="Oval 56">
            <a:extLst>
              <a:ext uri="{FF2B5EF4-FFF2-40B4-BE49-F238E27FC236}">
                <a16:creationId xmlns:a16="http://schemas.microsoft.com/office/drawing/2014/main" id="{2CD996F1-C360-4368-A00A-CE14EF9239BF}"/>
              </a:ext>
            </a:extLst>
          </p:cNvPr>
          <p:cNvSpPr/>
          <p:nvPr/>
        </p:nvSpPr>
        <p:spPr>
          <a:xfrm>
            <a:off x="4128955"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8" name="Oval 57">
            <a:extLst>
              <a:ext uri="{FF2B5EF4-FFF2-40B4-BE49-F238E27FC236}">
                <a16:creationId xmlns:a16="http://schemas.microsoft.com/office/drawing/2014/main" id="{44AA5FF5-FC45-4C9B-833A-3EAAFD5E25BD}"/>
              </a:ext>
            </a:extLst>
          </p:cNvPr>
          <p:cNvSpPr/>
          <p:nvPr/>
        </p:nvSpPr>
        <p:spPr>
          <a:xfrm>
            <a:off x="531446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9" name="Oval 58">
            <a:extLst>
              <a:ext uri="{FF2B5EF4-FFF2-40B4-BE49-F238E27FC236}">
                <a16:creationId xmlns:a16="http://schemas.microsoft.com/office/drawing/2014/main" id="{7EED920D-5A0E-4D1A-B8B2-01481F89A849}"/>
              </a:ext>
            </a:extLst>
          </p:cNvPr>
          <p:cNvSpPr/>
          <p:nvPr/>
        </p:nvSpPr>
        <p:spPr>
          <a:xfrm>
            <a:off x="6499981"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60" name="Oval 59">
            <a:extLst>
              <a:ext uri="{FF2B5EF4-FFF2-40B4-BE49-F238E27FC236}">
                <a16:creationId xmlns:a16="http://schemas.microsoft.com/office/drawing/2014/main" id="{33F6E636-79A6-4B30-8BC0-632CE4B6ECAC}"/>
              </a:ext>
            </a:extLst>
          </p:cNvPr>
          <p:cNvSpPr/>
          <p:nvPr/>
        </p:nvSpPr>
        <p:spPr>
          <a:xfrm>
            <a:off x="7685494"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1613931"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marL="0" marR="0" lvl="0" indent="0" algn="l" defTabSz="415869" rtl="0" eaLnBrk="1" fontAlgn="auto" latinLnBrk="0" hangingPunct="1">
              <a:lnSpc>
                <a:spcPct val="120000"/>
              </a:lnSpc>
              <a:spcBef>
                <a:spcPts val="455"/>
              </a:spcBef>
              <a:spcAft>
                <a:spcPts val="546"/>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794946"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3975959"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5156974"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6337988"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7519003"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432917" y="2276839"/>
            <a:ext cx="1191456" cy="686562"/>
          </a:xfrm>
        </p:spPr>
        <p:txBody>
          <a:bodyPr lIns="288000" rIns="288000" bIns="288000" anchor="t" anchorCtr="0"/>
          <a:lstStyle>
            <a:lvl1pPr>
              <a:defRPr lang="en-GB" sz="728" kern="1200" dirty="0">
                <a:solidFill>
                  <a:schemeClr val="tx1"/>
                </a:solidFill>
                <a:latin typeface="Poppins" pitchFamily="2" charset="77"/>
                <a:ea typeface="+mn-ea"/>
                <a:cs typeface="Poppins" pitchFamily="2" charset="77"/>
              </a:defRPr>
            </a:lvl1pPr>
          </a:lstStyle>
          <a:p>
            <a:pPr lvl="0">
              <a:lnSpc>
                <a:spcPct val="120000"/>
              </a:lnSpc>
              <a:spcAft>
                <a:spcPts val="1091"/>
              </a:spcAft>
            </a:pPr>
            <a:r>
              <a:rPr lang="en-US" sz="728"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1613931"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2794946"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3975959"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5156974"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6337988"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gn="l">
              <a:lnSpc>
                <a:spcPct val="120000"/>
              </a:lnSpc>
              <a:spcAft>
                <a:spcPts val="1091"/>
              </a:spcAft>
            </a:pPr>
            <a:r>
              <a:rPr lang="en-US" sz="728"/>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7519003" y="2276839"/>
            <a:ext cx="1191456" cy="686562"/>
          </a:xfrm>
        </p:spPr>
        <p:txBody>
          <a:bodyPr lIns="288000" rIns="288000" bIns="288000" anchor="t" anchorCtr="0"/>
          <a:lstStyle>
            <a:lvl1pPr>
              <a:defRPr sz="728" b="0">
                <a:latin typeface="Poppins" pitchFamily="2" charset="77"/>
                <a:cs typeface="Poppins" pitchFamily="2" charset="77"/>
              </a:defRPr>
            </a:lvl1pPr>
          </a:lstStyle>
          <a:p>
            <a:pPr marL="0" marR="0" lvl="0" indent="0" algn="l" defTabSz="415869" rtl="0" eaLnBrk="1" fontAlgn="auto" latinLnBrk="0" hangingPunct="1">
              <a:lnSpc>
                <a:spcPct val="120000"/>
              </a:lnSpc>
              <a:spcBef>
                <a:spcPts val="0"/>
              </a:spcBef>
              <a:spcAft>
                <a:spcPts val="1091"/>
              </a:spcAft>
              <a:buClrTx/>
              <a:buSzTx/>
              <a:buFontTx/>
              <a:buNone/>
              <a:tabLst/>
              <a:defRPr/>
            </a:pPr>
            <a:r>
              <a:rPr lang="en-US" sz="728" b="0" i="0">
                <a:solidFill>
                  <a:schemeClr val="tx1"/>
                </a:solidFill>
              </a:rPr>
              <a:t>Click to edit Master text styles</a:t>
            </a:r>
          </a:p>
        </p:txBody>
      </p:sp>
    </p:spTree>
    <p:extLst>
      <p:ext uri="{BB962C8B-B14F-4D97-AF65-F5344CB8AC3E}">
        <p14:creationId xmlns:p14="http://schemas.microsoft.com/office/powerpoint/2010/main" val="116876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134259621"/>
              </p:ext>
            </p:extLst>
          </p:nvPr>
        </p:nvGraphicFramePr>
        <p:xfrm>
          <a:off x="432916" y="2345129"/>
          <a:ext cx="8286786" cy="2191173"/>
        </p:xfrm>
        <a:graphic>
          <a:graphicData uri="http://schemas.openxmlformats.org/drawingml/2006/table">
            <a:tbl>
              <a:tblPr bandCol="1">
                <a:tableStyleId>{2D5ABB26-0587-4C30-8999-92F81FD0307C}</a:tableStyleId>
              </a:tblPr>
              <a:tblGrid>
                <a:gridCol w="2071697">
                  <a:extLst>
                    <a:ext uri="{9D8B030D-6E8A-4147-A177-3AD203B41FA5}">
                      <a16:colId xmlns:a16="http://schemas.microsoft.com/office/drawing/2014/main" val="1382627474"/>
                    </a:ext>
                  </a:extLst>
                </a:gridCol>
                <a:gridCol w="2071697">
                  <a:extLst>
                    <a:ext uri="{9D8B030D-6E8A-4147-A177-3AD203B41FA5}">
                      <a16:colId xmlns:a16="http://schemas.microsoft.com/office/drawing/2014/main" val="2312284562"/>
                    </a:ext>
                  </a:extLst>
                </a:gridCol>
                <a:gridCol w="2071697">
                  <a:extLst>
                    <a:ext uri="{9D8B030D-6E8A-4147-A177-3AD203B41FA5}">
                      <a16:colId xmlns:a16="http://schemas.microsoft.com/office/drawing/2014/main" val="1977789979"/>
                    </a:ext>
                  </a:extLst>
                </a:gridCol>
                <a:gridCol w="2071697">
                  <a:extLst>
                    <a:ext uri="{9D8B030D-6E8A-4147-A177-3AD203B41FA5}">
                      <a16:colId xmlns:a16="http://schemas.microsoft.com/office/drawing/2014/main" val="289107806"/>
                    </a:ext>
                  </a:extLst>
                </a:gridCol>
              </a:tblGrid>
              <a:tr h="2191173">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347888"/>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4" name="Oval 53">
            <a:extLst>
              <a:ext uri="{FF2B5EF4-FFF2-40B4-BE49-F238E27FC236}">
                <a16:creationId xmlns:a16="http://schemas.microsoft.com/office/drawing/2014/main" id="{9E7A0D4B-AB57-44B0-97E1-0F74C2C20372}"/>
              </a:ext>
            </a:extLst>
          </p:cNvPr>
          <p:cNvSpPr/>
          <p:nvPr/>
        </p:nvSpPr>
        <p:spPr>
          <a:xfrm>
            <a:off x="572418"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6" name="Oval 55">
            <a:extLst>
              <a:ext uri="{FF2B5EF4-FFF2-40B4-BE49-F238E27FC236}">
                <a16:creationId xmlns:a16="http://schemas.microsoft.com/office/drawing/2014/main" id="{08C9AC41-4B38-40D6-B070-CDF412ECA81A}"/>
              </a:ext>
            </a:extLst>
          </p:cNvPr>
          <p:cNvSpPr/>
          <p:nvPr/>
        </p:nvSpPr>
        <p:spPr>
          <a:xfrm>
            <a:off x="2648182"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8" name="Oval 57">
            <a:extLst>
              <a:ext uri="{FF2B5EF4-FFF2-40B4-BE49-F238E27FC236}">
                <a16:creationId xmlns:a16="http://schemas.microsoft.com/office/drawing/2014/main" id="{44AA5FF5-FC45-4C9B-833A-3EAAFD5E25BD}"/>
              </a:ext>
            </a:extLst>
          </p:cNvPr>
          <p:cNvSpPr/>
          <p:nvPr/>
        </p:nvSpPr>
        <p:spPr>
          <a:xfrm>
            <a:off x="4723945"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60" name="Oval 59">
            <a:extLst>
              <a:ext uri="{FF2B5EF4-FFF2-40B4-BE49-F238E27FC236}">
                <a16:creationId xmlns:a16="http://schemas.microsoft.com/office/drawing/2014/main" id="{33F6E636-79A6-4B30-8BC0-632CE4B6ECAC}"/>
              </a:ext>
            </a:extLst>
          </p:cNvPr>
          <p:cNvSpPr/>
          <p:nvPr/>
        </p:nvSpPr>
        <p:spPr>
          <a:xfrm>
            <a:off x="6799708"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2004878"/>
            <a:ext cx="2069698"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505279" y="2004878"/>
            <a:ext cx="2069698"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4577643" y="2004878"/>
            <a:ext cx="2069698"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6650005" y="2004878"/>
            <a:ext cx="2069698"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2614586" y="2488244"/>
            <a:ext cx="6009722" cy="417770"/>
          </a:xfrm>
          <a:solidFill>
            <a:schemeClr val="accent1"/>
          </a:solidFill>
        </p:spPr>
        <p:txBody>
          <a:bodyPr vert="horz" wrap="square" lIns="288000" tIns="144000" rIns="288000" bIns="144000" rtlCol="0" anchor="ctr" anchorCtr="0">
            <a:spAutoFit/>
          </a:bodyPr>
          <a:lstStyle>
            <a:lvl1pPr>
              <a:defRPr lang="en-US" sz="728" dirty="0" smtClean="0">
                <a:solidFill>
                  <a:schemeClr val="bg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538823" y="2421046"/>
            <a:ext cx="1839065" cy="552166"/>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6766112" y="2814322"/>
            <a:ext cx="1858195" cy="552166"/>
          </a:xfrm>
          <a:solidFill>
            <a:schemeClr val="accent1"/>
          </a:solidFill>
        </p:spPr>
        <p:txBody>
          <a:bodyPr vert="horz" wrap="square" lIns="288000" tIns="144000" rIns="288000" bIns="144000" rtlCol="0" anchor="ctr" anchorCtr="0">
            <a:spAutoFit/>
          </a:bodyPr>
          <a:lstStyle>
            <a:lvl1pPr>
              <a:defRPr lang="en-US" sz="728" dirty="0" smtClean="0">
                <a:solidFill>
                  <a:schemeClr val="bg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538822" y="2881520"/>
            <a:ext cx="6009722"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538823" y="3274796"/>
            <a:ext cx="8085485"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460945" y="3668073"/>
            <a:ext cx="7153797"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5619935" y="4061348"/>
            <a:ext cx="2990044"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Tree>
    <p:extLst>
      <p:ext uri="{BB962C8B-B14F-4D97-AF65-F5344CB8AC3E}">
        <p14:creationId xmlns:p14="http://schemas.microsoft.com/office/powerpoint/2010/main" val="275203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10683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dirty="0"/>
              <a:t>Table of contents</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433228" y="1757142"/>
            <a:ext cx="5400188" cy="2455692"/>
          </a:xfrm>
        </p:spPr>
        <p:txBody>
          <a:bodyPr wrap="square" numCol="2" spcCol="756000">
            <a:noAutofit/>
          </a:bodyPr>
          <a:lstStyle>
            <a:lvl1pPr marL="0" indent="0">
              <a:spcAft>
                <a:spcPts val="0"/>
              </a:spcAft>
              <a:buFont typeface="Arial" panose="020B0604020202020204" pitchFamily="34" charset="0"/>
              <a:buNone/>
              <a:defRPr sz="1001" b="0" i="0">
                <a:solidFill>
                  <a:schemeClr val="accent1"/>
                </a:solidFill>
                <a:latin typeface="Poppins Medium" pitchFamily="2" charset="77"/>
                <a:cs typeface="Poppins Medium" pitchFamily="2" charset="77"/>
              </a:defRPr>
            </a:lvl1pPr>
            <a:lvl2pPr marL="0" indent="0">
              <a:spcAft>
                <a:spcPts val="1091"/>
              </a:spcAft>
              <a:buFont typeface="Arial" panose="020B0604020202020204" pitchFamily="34" charset="0"/>
              <a:buNone/>
              <a:defRPr sz="1001" b="0" i="0">
                <a:latin typeface="Poppins Medium" pitchFamily="2" charset="77"/>
                <a:cs typeface="Poppins Medium" pitchFamily="2" charset="77"/>
              </a:defRPr>
            </a:lvl2pPr>
            <a:lvl5pPr>
              <a:defRPr/>
            </a:lvl5pPr>
          </a:lstStyle>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48854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372037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819"/>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376963"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41301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4206350"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3242399"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433229" y="1115696"/>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433229" y="2583717"/>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6641387" y="1115696"/>
            <a:ext cx="2069386" cy="391936"/>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6641387" y="1428109"/>
            <a:ext cx="2069386" cy="3282191"/>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433229" y="2883652"/>
            <a:ext cx="3810963" cy="704522"/>
          </a:xfrm>
        </p:spPr>
        <p:txBody>
          <a:bodyPr/>
          <a:lstStyle>
            <a:lvl2pPr marL="162449" indent="-162449">
              <a:defRPr/>
            </a:lvl2pPr>
            <a:lvl3pPr marL="285910" indent="-130682">
              <a:defRPr/>
            </a:lvl3pPr>
            <a:lvl4pPr marL="694559" indent="-137901">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340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819"/>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433229" y="1115696"/>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433229" y="2583717"/>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6641387" y="1115696"/>
            <a:ext cx="2069386" cy="391936"/>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6641387" y="1428109"/>
            <a:ext cx="2069386" cy="3282191"/>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431295" y="1465799"/>
            <a:ext cx="2155376" cy="190309"/>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2839088" y="1465799"/>
            <a:ext cx="2155376" cy="190309"/>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433229" y="2883652"/>
            <a:ext cx="3810963" cy="704522"/>
          </a:xfrm>
        </p:spPr>
        <p:txBody>
          <a:bodyPr/>
          <a:lstStyle>
            <a:lvl2pPr marL="162449" indent="-162449">
              <a:defRPr/>
            </a:lvl2pPr>
            <a:lvl3pPr marL="285910" indent="-130682">
              <a:defRPr/>
            </a:lvl3pPr>
            <a:lvl4pPr marL="694559" indent="-137901">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6075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122783" y="2637919"/>
            <a:ext cx="6898741" cy="190309"/>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428896" y="4427616"/>
            <a:ext cx="8286209" cy="111184"/>
          </a:xfrm>
        </p:spPr>
        <p:txBody>
          <a:bodyPr/>
          <a:lstStyle>
            <a:lvl1pPr>
              <a:defRPr sz="637"/>
            </a:lvl1pPr>
          </a:lstStyle>
          <a:p>
            <a:pPr lvl="0"/>
            <a:r>
              <a:rPr lang="en-US"/>
              <a:t>Click to edit Master text styles</a:t>
            </a:r>
          </a:p>
        </p:txBody>
      </p:sp>
    </p:spTree>
    <p:extLst>
      <p:ext uri="{BB962C8B-B14F-4D97-AF65-F5344CB8AC3E}">
        <p14:creationId xmlns:p14="http://schemas.microsoft.com/office/powerpoint/2010/main" val="14064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13011" y="1484604"/>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413011" y="3122842"/>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4551782" y="1484604"/>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4551782" y="3122842"/>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1808594" y="1752156"/>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5947365" y="1752156"/>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1808594" y="3390394"/>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5947365" y="3390394"/>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42638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433229" y="4452306"/>
            <a:ext cx="8284764" cy="397321"/>
          </a:xfrm>
          <a:solidFill>
            <a:schemeClr val="bg2"/>
          </a:solidFill>
        </p:spPr>
        <p:txBody>
          <a:bodyPr tIns="108000" bIns="144000"/>
          <a:lstStyle>
            <a:lvl1pPr algn="ctr">
              <a:defRPr sz="819"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433229"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388388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3883889"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7334552"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7334552"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5609220"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5609220"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15855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158559"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1572238" y="4194078"/>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Tree>
    <p:extLst>
      <p:ext uri="{BB962C8B-B14F-4D97-AF65-F5344CB8AC3E}">
        <p14:creationId xmlns:p14="http://schemas.microsoft.com/office/powerpoint/2010/main" val="12551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378352"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433228" y="2696626"/>
            <a:ext cx="8286786" cy="305150"/>
          </a:xfrm>
        </p:spPr>
        <p:txBody>
          <a:bodyPr numCol="6" spcCol="360000" anchor="b"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433229" y="3108855"/>
            <a:ext cx="8277544" cy="221164"/>
          </a:xfrm>
        </p:spPr>
        <p:txBody>
          <a:bodyPr numCol="6" spcCol="360000"/>
          <a:lstStyle>
            <a:lvl1pPr marL="0" indent="0" algn="l">
              <a:buFont typeface="Arial" panose="020B0604020202020204" pitchFamily="34" charset="0"/>
              <a:buNone/>
              <a:defRPr sz="819" b="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3184515"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1781434"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4586262"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7392424"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5989343"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433229" y="402899"/>
            <a:ext cx="5350580" cy="302350"/>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396577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5383331" cy="302350"/>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78353"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8" y="3245536"/>
            <a:ext cx="8286786" cy="305150"/>
          </a:xfrm>
        </p:spPr>
        <p:txBody>
          <a:bodyPr numCol="3" spcCol="720000" anchor="t"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6121512"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3269428"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Tree>
    <p:extLst>
      <p:ext uri="{BB962C8B-B14F-4D97-AF65-F5344CB8AC3E}">
        <p14:creationId xmlns:p14="http://schemas.microsoft.com/office/powerpoint/2010/main" val="35202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78353"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8" y="1289485"/>
            <a:ext cx="8286786" cy="305150"/>
          </a:xfrm>
        </p:spPr>
        <p:txBody>
          <a:bodyPr numCol="3" spcCol="720000" anchor="t"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6121513"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3269428"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433229"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6202412"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3317821"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Tree>
    <p:extLst>
      <p:ext uri="{BB962C8B-B14F-4D97-AF65-F5344CB8AC3E}">
        <p14:creationId xmlns:p14="http://schemas.microsoft.com/office/powerpoint/2010/main" val="186412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433229" y="2051942"/>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157837"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3882446"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spcAft>
                <a:spcPts val="273"/>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5607055"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7331663" y="2051942"/>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9972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43322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388388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388388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7334552"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7334552"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5609220"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5609220"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15855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15855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343694" y="122873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133614" y="1163505"/>
            <a:ext cx="3438386" cy="190309"/>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133614" y="1438554"/>
            <a:ext cx="3438386" cy="190309"/>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397950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dirty="0"/>
              <a:t>Team/Speakers</a:t>
            </a:r>
            <a:endParaRPr lang="en-GB" dirty="0"/>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1808594"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413011"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1808594" y="3376394"/>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413011" y="3059131"/>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5947365"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4551782"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5947365" y="3376394"/>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4551782" y="3059131"/>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68155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9"/>
            <a:ext cx="4138771" cy="30235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5517881"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433228"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6286394"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3359811"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433228" y="3186622"/>
            <a:ext cx="2424378" cy="190309"/>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6286394" y="3186622"/>
            <a:ext cx="2424378" cy="190309"/>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3359811" y="3186622"/>
            <a:ext cx="2424378" cy="190309"/>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9142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9"/>
            <a:ext cx="4138771" cy="30235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411567"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433229"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130296"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151957"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3860784"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3882446"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5597127"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5618789"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7310001"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7331663"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90562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9144000" cy="51435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5554439" y="1580969"/>
            <a:ext cx="3161115" cy="1071987"/>
          </a:xfrm>
        </p:spPr>
        <p:txBody>
          <a:bodyPr numCol="1" spcCol="756000" anchor="b">
            <a:noAutofit/>
          </a:bodyPr>
          <a:lstStyle>
            <a:lvl1pPr marL="0" indent="0">
              <a:buFont typeface="Arial" panose="020B0604020202020204" pitchFamily="34" charset="0"/>
              <a:buNone/>
              <a:defRPr sz="9096" b="0" i="0" spc="-478">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5554439" y="2610371"/>
            <a:ext cx="3161114" cy="222305"/>
          </a:xfrm>
        </p:spPr>
        <p:txBody>
          <a:bodyPr numCol="1" spcCol="756000"/>
          <a:lstStyle>
            <a:lvl1pPr marL="0" indent="0">
              <a:buFont typeface="Arial" panose="020B0604020202020204" pitchFamily="34" charset="0"/>
              <a:buNone/>
              <a:defRPr sz="1274"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Tree>
    <p:extLst>
      <p:ext uri="{BB962C8B-B14F-4D97-AF65-F5344CB8AC3E}">
        <p14:creationId xmlns:p14="http://schemas.microsoft.com/office/powerpoint/2010/main" val="374801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467" y="1132329"/>
            <a:ext cx="6896990" cy="3403973"/>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433229" y="402899"/>
            <a:ext cx="8260163" cy="302350"/>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433229" y="845932"/>
            <a:ext cx="3810963" cy="195968"/>
          </a:xfrm>
        </p:spPr>
        <p:txBody>
          <a:bodyPr/>
          <a:lstStyle>
            <a:lvl1pPr>
              <a:lnSpc>
                <a:spcPct val="100000"/>
              </a:lnSpc>
              <a:buFont typeface="Arial" panose="020B0604020202020204" pitchFamily="34" charset="0"/>
              <a:buNone/>
              <a:defRPr sz="1274">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433228" y="4480842"/>
            <a:ext cx="2355317" cy="126894"/>
          </a:xfrm>
        </p:spPr>
        <p:txBody>
          <a:bodyPr tIns="0" bIns="0" anchor="t" anchorCtr="0"/>
          <a:lstStyle>
            <a:lvl1pPr marL="163171" indent="-163171">
              <a:spcBef>
                <a:spcPts val="0"/>
              </a:spcBef>
              <a:buSzPct val="200000"/>
              <a:buFontTx/>
              <a:buBlip>
                <a:blip r:embed="rId4">
                  <a:extLst>
                    <a:ext uri="{96DAC541-7B7A-43D3-8B79-37D633B846F1}">
                      <asvg:svgBlip xmlns:asvg="http://schemas.microsoft.com/office/drawing/2016/SVG/main" r:embed="rId5"/>
                    </a:ext>
                  </a:extLst>
                </a:blip>
              </a:buBlip>
              <a:defRPr sz="1091"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433228" y="4153416"/>
            <a:ext cx="2355317" cy="126894"/>
          </a:xfrm>
        </p:spPr>
        <p:txBody>
          <a:bodyPr tIns="0" bIns="0" anchor="t" anchorCtr="0"/>
          <a:lstStyle>
            <a:lvl1pPr marL="163171" indent="-163171">
              <a:spcBef>
                <a:spcPts val="0"/>
              </a:spcBef>
              <a:buSzPct val="200000"/>
              <a:buFontTx/>
              <a:buBlip>
                <a:blip r:embed="rId6">
                  <a:extLst>
                    <a:ext uri="{96DAC541-7B7A-43D3-8B79-37D633B846F1}">
                      <asvg:svgBlip xmlns:asvg="http://schemas.microsoft.com/office/drawing/2016/SVG/main" r:embed="rId7"/>
                    </a:ext>
                  </a:extLst>
                </a:blip>
              </a:buBlip>
              <a:defRPr sz="1091"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2836359" y="3122574"/>
            <a:ext cx="1735641" cy="126894"/>
          </a:xfrm>
        </p:spPr>
        <p:txBody>
          <a:bodyPr wrap="square" tIns="0" bIns="0" anchor="t" anchorCtr="0">
            <a:spAutoFit/>
          </a:bodyPr>
          <a:lstStyle>
            <a:lvl1pPr marL="163171" indent="-163171">
              <a:spcBef>
                <a:spcPts val="0"/>
              </a:spcBef>
              <a:buSzPct val="200000"/>
              <a:buFontTx/>
              <a:buBlip>
                <a:blip r:embed="rId4">
                  <a:extLst>
                    <a:ext uri="{96DAC541-7B7A-43D3-8B79-37D633B846F1}">
                      <asvg:svgBlip xmlns:asvg="http://schemas.microsoft.com/office/drawing/2016/SVG/main" r:embed="rId5"/>
                    </a:ext>
                  </a:extLst>
                </a:blip>
              </a:buBlip>
              <a:defRPr sz="1091"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4443545" y="2277039"/>
            <a:ext cx="1735641" cy="126894"/>
          </a:xfrm>
        </p:spPr>
        <p:txBody>
          <a:bodyPr wrap="square" tIns="0" bIns="0" anchor="t" anchorCtr="0">
            <a:spAutoFit/>
          </a:bodyPr>
          <a:lstStyle>
            <a:lvl1pPr marL="163171" indent="-163171">
              <a:spcBef>
                <a:spcPts val="0"/>
              </a:spcBef>
              <a:buSzPct val="200000"/>
              <a:buFontTx/>
              <a:buBlip>
                <a:blip r:embed="rId6">
                  <a:extLst>
                    <a:ext uri="{96DAC541-7B7A-43D3-8B79-37D633B846F1}">
                      <asvg:svgBlip xmlns:asvg="http://schemas.microsoft.com/office/drawing/2016/SVG/main" r:embed="rId7"/>
                    </a:ext>
                  </a:extLst>
                </a:blip>
              </a:buBlip>
              <a:defRPr sz="1091"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340440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433229" y="4862164"/>
            <a:ext cx="5681786" cy="83987"/>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2487525" y="433198"/>
            <a:ext cx="4168950" cy="881855"/>
          </a:xfrm>
        </p:spPr>
        <p:txBody>
          <a:bodyPr lIns="0" tIns="0" rIns="0" bIns="0" anchor="b" anchorCtr="0"/>
          <a:lstStyle>
            <a:lvl1pPr algn="ctr">
              <a:defRPr sz="3184">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449886" y="1622126"/>
            <a:ext cx="8243507" cy="428322"/>
          </a:xfrm>
        </p:spPr>
        <p:txBody>
          <a:bodyPr/>
          <a:lstStyle>
            <a:lvl1pPr algn="ctr">
              <a:defRPr sz="2456">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2508482"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819"/>
          </a:p>
        </p:txBody>
      </p:sp>
      <p:sp>
        <p:nvSpPr>
          <p:cNvPr id="15" name="object 38">
            <a:extLst>
              <a:ext uri="{FF2B5EF4-FFF2-40B4-BE49-F238E27FC236}">
                <a16:creationId xmlns:a16="http://schemas.microsoft.com/office/drawing/2014/main" id="{5C6A6A71-005C-4561-B24C-20036B336094}"/>
              </a:ext>
            </a:extLst>
          </p:cNvPr>
          <p:cNvSpPr/>
          <p:nvPr userDrawn="1"/>
        </p:nvSpPr>
        <p:spPr>
          <a:xfrm>
            <a:off x="7330941"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819"/>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433229" y="3931436"/>
            <a:ext cx="1272504"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Associated</a:t>
            </a:r>
            <a:r>
              <a:rPr sz="1046" b="0" i="0" spc="-46">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with</a:t>
            </a:r>
            <a:endParaRPr sz="1046"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2936635" y="3931436"/>
            <a:ext cx="1307849"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Supported</a:t>
            </a:r>
            <a:r>
              <a:rPr sz="1046" b="0" i="0" spc="-50">
                <a:solidFill>
                  <a:srgbClr val="FFFFFF"/>
                </a:solidFill>
                <a:latin typeface="Poppins Medium" pitchFamily="2" charset="77"/>
                <a:cs typeface="Poppins Medium" pitchFamily="2" charset="77"/>
              </a:rPr>
              <a:t> </a:t>
            </a:r>
            <a:r>
              <a:rPr sz="1046" b="0" i="0" spc="-9">
                <a:solidFill>
                  <a:srgbClr val="FFFFFF"/>
                </a:solidFill>
                <a:latin typeface="Poppins Medium" pitchFamily="2" charset="77"/>
                <a:cs typeface="Poppins Medium" pitchFamily="2" charset="77"/>
              </a:rPr>
              <a:t>by</a:t>
            </a:r>
            <a:endParaRPr sz="1046"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7621099" y="3931436"/>
            <a:ext cx="1307848"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Hosted</a:t>
            </a:r>
            <a:r>
              <a:rPr sz="1046" b="0" i="0" spc="-48">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at</a:t>
            </a:r>
            <a:endParaRPr sz="1046" b="0" i="0">
              <a:latin typeface="Poppins Medium" pitchFamily="2" charset="77"/>
              <a:cs typeface="Poppins Medium" pitchFamily="2" charset="77"/>
            </a:endParaRPr>
          </a:p>
        </p:txBody>
      </p:sp>
    </p:spTree>
    <p:extLst>
      <p:ext uri="{BB962C8B-B14F-4D97-AF65-F5344CB8AC3E}">
        <p14:creationId xmlns:p14="http://schemas.microsoft.com/office/powerpoint/2010/main" val="137376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449886" y="974909"/>
            <a:ext cx="5501224" cy="340144"/>
          </a:xfrm>
        </p:spPr>
        <p:txBody>
          <a:bodyPr lIns="0" tIns="0" rIns="0" bIns="0" anchor="b" anchorCtr="0"/>
          <a:lstStyle>
            <a:lvl1pPr algn="l">
              <a:defRPr sz="2456">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449885" y="1622126"/>
            <a:ext cx="6191501" cy="222305"/>
          </a:xfrm>
        </p:spPr>
        <p:txBody>
          <a:bodyPr/>
          <a:lstStyle>
            <a:lvl1pPr algn="l">
              <a:defRPr sz="1274">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2508482"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819"/>
          </a:p>
        </p:txBody>
      </p:sp>
      <p:sp>
        <p:nvSpPr>
          <p:cNvPr id="15" name="object 38">
            <a:extLst>
              <a:ext uri="{FF2B5EF4-FFF2-40B4-BE49-F238E27FC236}">
                <a16:creationId xmlns:a16="http://schemas.microsoft.com/office/drawing/2014/main" id="{5C6A6A71-005C-4561-B24C-20036B336094}"/>
              </a:ext>
            </a:extLst>
          </p:cNvPr>
          <p:cNvSpPr/>
          <p:nvPr userDrawn="1"/>
        </p:nvSpPr>
        <p:spPr>
          <a:xfrm>
            <a:off x="7330941"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819"/>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449885" y="3931436"/>
            <a:ext cx="1410501"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Associated</a:t>
            </a:r>
            <a:r>
              <a:rPr sz="1046" b="0" i="0" spc="-46">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with</a:t>
            </a:r>
            <a:endParaRPr sz="1046"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2936635" y="3931436"/>
            <a:ext cx="1635365"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Supported</a:t>
            </a:r>
            <a:r>
              <a:rPr sz="1046" b="0" i="0" spc="-50">
                <a:solidFill>
                  <a:srgbClr val="FFFFFF"/>
                </a:solidFill>
                <a:latin typeface="Poppins Medium" pitchFamily="2" charset="77"/>
                <a:cs typeface="Poppins Medium" pitchFamily="2" charset="77"/>
              </a:rPr>
              <a:t> </a:t>
            </a:r>
            <a:r>
              <a:rPr sz="1046" b="0" i="0" spc="-9">
                <a:solidFill>
                  <a:srgbClr val="FFFFFF"/>
                </a:solidFill>
                <a:latin typeface="Poppins Medium" pitchFamily="2" charset="77"/>
                <a:cs typeface="Poppins Medium" pitchFamily="2" charset="77"/>
              </a:rPr>
              <a:t>by</a:t>
            </a:r>
            <a:endParaRPr sz="1046"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7621099" y="3931436"/>
            <a:ext cx="1094453"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Hosted</a:t>
            </a:r>
            <a:r>
              <a:rPr sz="1046" b="0" i="0" spc="-48">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at</a:t>
            </a:r>
            <a:endParaRPr sz="1046"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433388" y="3750047"/>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Tree>
    <p:extLst>
      <p:ext uri="{BB962C8B-B14F-4D97-AF65-F5344CB8AC3E}">
        <p14:creationId xmlns:p14="http://schemas.microsoft.com/office/powerpoint/2010/main" val="395022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123506" y="2147737"/>
            <a:ext cx="6896990" cy="848027"/>
          </a:xfrm>
        </p:spPr>
        <p:txBody>
          <a:bodyPr anchor="ctr"/>
          <a:lstStyle>
            <a:lvl1pPr algn="ctr">
              <a:defRPr sz="3184"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3986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122784" y="2761092"/>
            <a:ext cx="6896990" cy="629663"/>
          </a:xfrm>
        </p:spPr>
        <p:txBody>
          <a:bodyPr anchor="ctr"/>
          <a:lstStyle>
            <a:lvl1pPr algn="ctr">
              <a:defRPr sz="2001"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17062" y="1720269"/>
            <a:ext cx="3708432" cy="792752"/>
          </a:xfrm>
          <a:prstGeom prst="rect">
            <a:avLst/>
          </a:prstGeom>
        </p:spPr>
      </p:pic>
    </p:spTree>
    <p:extLst>
      <p:ext uri="{BB962C8B-B14F-4D97-AF65-F5344CB8AC3E}">
        <p14:creationId xmlns:p14="http://schemas.microsoft.com/office/powerpoint/2010/main" val="211561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17062" y="2175375"/>
            <a:ext cx="3708432" cy="792752"/>
          </a:xfrm>
          <a:prstGeom prst="rect">
            <a:avLst/>
          </a:prstGeom>
        </p:spPr>
      </p:pic>
    </p:spTree>
    <p:extLst>
      <p:ext uri="{BB962C8B-B14F-4D97-AF65-F5344CB8AC3E}">
        <p14:creationId xmlns:p14="http://schemas.microsoft.com/office/powerpoint/2010/main" val="383870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6387"/>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10"/>
            <a:ext cx="2779880" cy="190340"/>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6" y="4313205"/>
            <a:ext cx="1278023" cy="485181"/>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a:t>Click icon to insert image</a:t>
            </a:r>
          </a:p>
        </p:txBody>
      </p:sp>
    </p:spTree>
    <p:extLst>
      <p:ext uri="{BB962C8B-B14F-4D97-AF65-F5344CB8AC3E}">
        <p14:creationId xmlns:p14="http://schemas.microsoft.com/office/powerpoint/2010/main" val="400610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dirty="0"/>
              <a:t>Chairperson</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1808594"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13011"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4899809" y="1261924"/>
            <a:ext cx="3810963" cy="1161857"/>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5770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6387"/>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10"/>
            <a:ext cx="2779880" cy="190340"/>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3205"/>
            <a:ext cx="2277542" cy="485181"/>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a:t>Click icon to insert image</a:t>
            </a:r>
          </a:p>
        </p:txBody>
      </p:sp>
    </p:spTree>
    <p:extLst>
      <p:ext uri="{BB962C8B-B14F-4D97-AF65-F5344CB8AC3E}">
        <p14:creationId xmlns:p14="http://schemas.microsoft.com/office/powerpoint/2010/main" val="1274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6387"/>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10"/>
            <a:ext cx="2779880" cy="190340"/>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7333"/>
            <a:ext cx="563197" cy="415870"/>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a:t>Click icon to insert image</a:t>
            </a:r>
          </a:p>
        </p:txBody>
      </p:sp>
    </p:spTree>
    <p:extLst>
      <p:ext uri="{BB962C8B-B14F-4D97-AF65-F5344CB8AC3E}">
        <p14:creationId xmlns:p14="http://schemas.microsoft.com/office/powerpoint/2010/main" val="193391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2978"/>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40"/>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37"/>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11012" y="2080071"/>
            <a:ext cx="2603701" cy="983359"/>
          </a:xfrm>
          <a:prstGeom prst="rect">
            <a:avLst/>
          </a:prstGeom>
        </p:spPr>
      </p:pic>
    </p:spTree>
    <p:extLst>
      <p:ext uri="{BB962C8B-B14F-4D97-AF65-F5344CB8AC3E}">
        <p14:creationId xmlns:p14="http://schemas.microsoft.com/office/powerpoint/2010/main" val="216374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2978"/>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40"/>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37"/>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8646" y="2175375"/>
            <a:ext cx="3708432" cy="792752"/>
          </a:xfrm>
          <a:prstGeom prst="rect">
            <a:avLst/>
          </a:prstGeom>
        </p:spPr>
      </p:pic>
    </p:spTree>
    <p:extLst>
      <p:ext uri="{BB962C8B-B14F-4D97-AF65-F5344CB8AC3E}">
        <p14:creationId xmlns:p14="http://schemas.microsoft.com/office/powerpoint/2010/main" val="242151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2978"/>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40"/>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37"/>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92253" y="1665667"/>
            <a:ext cx="1841219" cy="1364573"/>
          </a:xfrm>
          <a:prstGeom prst="rect">
            <a:avLst/>
          </a:prstGeom>
        </p:spPr>
      </p:pic>
    </p:spTree>
    <p:extLst>
      <p:ext uri="{BB962C8B-B14F-4D97-AF65-F5344CB8AC3E}">
        <p14:creationId xmlns:p14="http://schemas.microsoft.com/office/powerpoint/2010/main" val="308274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6387"/>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10"/>
            <a:ext cx="2779880" cy="190340"/>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3205"/>
            <a:ext cx="2277542" cy="485181"/>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3881724" y="0"/>
            <a:ext cx="5262277" cy="5143500"/>
          </a:xfrm>
          <a:solidFill>
            <a:schemeClr val="bg2"/>
          </a:solidFill>
        </p:spPr>
        <p:txBody>
          <a:bodyPr bIns="1764000" anchor="ctr">
            <a:noAutofit/>
          </a:bodyPr>
          <a:lstStyle>
            <a:lvl1pPr algn="ctr">
              <a:defRPr sz="1637" b="1"/>
            </a:lvl1pPr>
          </a:lstStyle>
          <a:p>
            <a:r>
              <a:rPr lang="en-GB"/>
              <a:t>Click icon to insert image</a:t>
            </a:r>
          </a:p>
        </p:txBody>
      </p:sp>
    </p:spTree>
    <p:extLst>
      <p:ext uri="{BB962C8B-B14F-4D97-AF65-F5344CB8AC3E}">
        <p14:creationId xmlns:p14="http://schemas.microsoft.com/office/powerpoint/2010/main" val="368598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3881724" y="0"/>
            <a:ext cx="5262277" cy="5143500"/>
          </a:xfrm>
          <a:solidFill>
            <a:schemeClr val="bg2"/>
          </a:solidFill>
        </p:spPr>
        <p:txBody>
          <a:bodyPr bIns="1764000" anchor="ctr">
            <a:noAutofit/>
          </a:bodyPr>
          <a:lstStyle>
            <a:lvl1pPr algn="ctr">
              <a:defRPr sz="1637"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6387"/>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10"/>
            <a:ext cx="2779880" cy="190340"/>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7333"/>
            <a:ext cx="563197" cy="415870"/>
          </a:xfrm>
          <a:prstGeom prst="rect">
            <a:avLst/>
          </a:prstGeom>
        </p:spPr>
      </p:pic>
    </p:spTree>
    <p:extLst>
      <p:ext uri="{BB962C8B-B14F-4D97-AF65-F5344CB8AC3E}">
        <p14:creationId xmlns:p14="http://schemas.microsoft.com/office/powerpoint/2010/main" val="334273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3881724" y="0"/>
            <a:ext cx="5262276" cy="51434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436484" y="4798387"/>
            <a:ext cx="3008757" cy="3306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433228" y="2211548"/>
            <a:ext cx="3123575" cy="1326902"/>
          </a:xfrm>
        </p:spPr>
        <p:txBody>
          <a:bodyPr lIns="0" tIns="0" rIns="0" bIns="0" anchor="t" anchorCtr="0"/>
          <a:lstStyle>
            <a:lvl1pPr algn="l">
              <a:defRPr sz="3184">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436483" y="1827021"/>
            <a:ext cx="3123575" cy="253772"/>
          </a:xfrm>
        </p:spPr>
        <p:txBody>
          <a:bodyPr wrap="square" anchor="b" anchorCtr="0">
            <a:spAutoFit/>
          </a:bodyPr>
          <a:lstStyle>
            <a:lvl1pPr marL="0" indent="0" algn="l">
              <a:buNone/>
              <a:defRPr sz="1455">
                <a:solidFill>
                  <a:schemeClr val="accent1"/>
                </a:solidFill>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Tree>
    <p:extLst>
      <p:ext uri="{BB962C8B-B14F-4D97-AF65-F5344CB8AC3E}">
        <p14:creationId xmlns:p14="http://schemas.microsoft.com/office/powerpoint/2010/main" val="225787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433228" y="1757142"/>
            <a:ext cx="5400188" cy="2455692"/>
          </a:xfrm>
        </p:spPr>
        <p:txBody>
          <a:bodyPr wrap="square" numCol="2" spcCol="756000">
            <a:noAutofit/>
          </a:bodyPr>
          <a:lstStyle>
            <a:lvl1pPr marL="233927" indent="-233927">
              <a:spcAft>
                <a:spcPts val="0"/>
              </a:spcAft>
              <a:buFont typeface="+mj-lt"/>
              <a:buAutoNum type="arabicPeriod"/>
              <a:defRPr sz="1455" b="0" i="0">
                <a:solidFill>
                  <a:schemeClr val="tx1"/>
                </a:solidFill>
                <a:latin typeface="Poppins Medium" pitchFamily="2" charset="77"/>
                <a:cs typeface="Poppins Medium" pitchFamily="2" charset="77"/>
              </a:defRPr>
            </a:lvl1pPr>
            <a:lvl2pPr marL="233927" indent="-233927">
              <a:spcAft>
                <a:spcPts val="1091"/>
              </a:spcAft>
              <a:buSzPct val="100000"/>
              <a:buFont typeface="+mj-lt"/>
              <a:buAutoNum type="arabicPeriod"/>
              <a:defRPr sz="1455"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48854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117281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433228" y="1757142"/>
            <a:ext cx="8282165" cy="2255577"/>
          </a:xfrm>
        </p:spPr>
        <p:txBody>
          <a:bodyPr wrap="square" numCol="2" spcCol="756000">
            <a:noAutofit/>
          </a:bodyPr>
          <a:lstStyle>
            <a:lvl1pPr marL="233927" indent="-233927">
              <a:spcAft>
                <a:spcPts val="0"/>
              </a:spcAft>
              <a:buFont typeface="+mj-lt"/>
              <a:buAutoNum type="arabicPeriod"/>
              <a:defRPr sz="1455" b="0" i="0">
                <a:solidFill>
                  <a:schemeClr val="tx1"/>
                </a:solidFill>
                <a:latin typeface="Poppins Medium" pitchFamily="2" charset="77"/>
                <a:cs typeface="Poppins Medium" pitchFamily="2" charset="77"/>
              </a:defRPr>
            </a:lvl1pPr>
            <a:lvl2pPr marL="233927" indent="-233927">
              <a:spcAft>
                <a:spcPts val="1091"/>
              </a:spcAft>
              <a:buSzPct val="100000"/>
              <a:buFont typeface="+mj-lt"/>
              <a:buAutoNum type="arabicPeriod"/>
              <a:defRPr sz="1455"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112929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dirty="0"/>
              <a:t>Team/Speakers 3 columns 3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376963"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41301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4206350"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3242399"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7042332"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607838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dirty="0"/>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376963"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413011"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dirty="0"/>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4206350"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3242399"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dirty="0"/>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7042332"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6078381"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dirty="0"/>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376963"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413011"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dirty="0"/>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4206350"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3242399"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dirty="0"/>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7042332"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6078381"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dirty="0"/>
          </a:p>
        </p:txBody>
      </p:sp>
    </p:spTree>
    <p:extLst>
      <p:ext uri="{BB962C8B-B14F-4D97-AF65-F5344CB8AC3E}">
        <p14:creationId xmlns:p14="http://schemas.microsoft.com/office/powerpoint/2010/main" val="353241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428608" y="1512696"/>
            <a:ext cx="8286945" cy="2877813"/>
          </a:xfrm>
        </p:spPr>
        <p:txBody>
          <a:bodyPr wrap="square" numCol="2" spcCol="756000">
            <a:noAutofit/>
          </a:bodyPr>
          <a:lstStyle>
            <a:lvl1pPr marL="0" indent="0">
              <a:spcAft>
                <a:spcPts val="0"/>
              </a:spcAft>
              <a:buFont typeface="Arial" panose="020B0604020202020204" pitchFamily="34" charset="0"/>
              <a:buNone/>
              <a:defRPr sz="1455" b="0" i="0">
                <a:solidFill>
                  <a:schemeClr val="accent1"/>
                </a:solidFill>
                <a:latin typeface="Poppins Medium" pitchFamily="2" charset="77"/>
                <a:cs typeface="Poppins Medium" pitchFamily="2" charset="77"/>
              </a:defRPr>
            </a:lvl1pPr>
            <a:lvl2pPr marL="0" indent="0">
              <a:spcAft>
                <a:spcPts val="1091"/>
              </a:spcAft>
              <a:buFont typeface="Arial" panose="020B0604020202020204" pitchFamily="34" charset="0"/>
              <a:buNone/>
              <a:defRPr sz="1455"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44858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433228" y="1757142"/>
            <a:ext cx="5400188" cy="2455692"/>
          </a:xfrm>
        </p:spPr>
        <p:txBody>
          <a:bodyPr wrap="square" numCol="2" spcCol="756000">
            <a:noAutofit/>
          </a:bodyPr>
          <a:lstStyle>
            <a:lvl1pPr marL="0" indent="0">
              <a:spcAft>
                <a:spcPts val="0"/>
              </a:spcAft>
              <a:buFont typeface="Arial" panose="020B0604020202020204" pitchFamily="34" charset="0"/>
              <a:buNone/>
              <a:defRPr sz="1001" b="0" i="0">
                <a:solidFill>
                  <a:schemeClr val="accent1"/>
                </a:solidFill>
                <a:latin typeface="Poppins Medium" pitchFamily="2" charset="77"/>
                <a:cs typeface="Poppins Medium" pitchFamily="2" charset="77"/>
              </a:defRPr>
            </a:lvl1pPr>
            <a:lvl2pPr marL="0" indent="0">
              <a:spcAft>
                <a:spcPts val="1091"/>
              </a:spcAft>
              <a:buFont typeface="Arial" panose="020B0604020202020204" pitchFamily="34" charset="0"/>
              <a:buNone/>
              <a:defRPr sz="1001"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48854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34859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1808594"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413011"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1808594" y="3376394"/>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413011" y="3059131"/>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5947365"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4551782"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5947365" y="3376394"/>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4551782" y="3059131"/>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60516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1808594"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13011"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4899809" y="1261925"/>
            <a:ext cx="3810963" cy="1166714"/>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10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376963"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41301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4206350"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3242399"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7042332"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607838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376963"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413011"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4206350"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3242399"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7042332"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6078381"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376963"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413011"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4206350"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3242399"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7042332"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6078381"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Tree>
    <p:extLst>
      <p:ext uri="{BB962C8B-B14F-4D97-AF65-F5344CB8AC3E}">
        <p14:creationId xmlns:p14="http://schemas.microsoft.com/office/powerpoint/2010/main" val="81049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305173" y="1209530"/>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42858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4173753" y="1210389"/>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329716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7042333" y="1210389"/>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616574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42858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329716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616574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42858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329716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616574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42858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329716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616574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305173" y="2116717"/>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4173753" y="2117576"/>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7042333" y="2117576"/>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305173" y="3023903"/>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4173753" y="3024762"/>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7042333" y="3024762"/>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305173" y="3931089"/>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4173753" y="3931948"/>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7042333" y="3931948"/>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Tree>
    <p:extLst>
      <p:ext uri="{BB962C8B-B14F-4D97-AF65-F5344CB8AC3E}">
        <p14:creationId xmlns:p14="http://schemas.microsoft.com/office/powerpoint/2010/main" val="173535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2178986"/>
            <a:ext cx="8277544" cy="1244152"/>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113960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6"/>
            <a:ext cx="8277544" cy="1256060"/>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163790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6"/>
            <a:ext cx="8277544" cy="1256060"/>
          </a:xfrm>
        </p:spPr>
        <p:txBody>
          <a:bodyPr numCol="2" spcCol="1440000"/>
          <a:lstStyle>
            <a:lvl1pPr marL="155951" indent="-155951">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165667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6"/>
            <a:ext cx="8277544" cy="1256060"/>
          </a:xfrm>
        </p:spPr>
        <p:txBody>
          <a:bodyPr numCol="2" spcCol="1440000"/>
          <a:lstStyle>
            <a:lvl1pPr marL="207935" indent="-207935">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339577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dirty="0"/>
              <a:t>Team/Speakers 3 columns 4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305173" y="1209530"/>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42858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4173753" y="1210390"/>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415869" rtl="0" eaLnBrk="1" latinLnBrk="0" hangingPunct="1">
              <a:lnSpc>
                <a:spcPct val="120000"/>
              </a:lnSpc>
              <a:spcBef>
                <a:spcPts val="0"/>
              </a:spcBef>
              <a:spcAft>
                <a:spcPts val="546"/>
              </a:spcAft>
              <a:buSzPct val="75000"/>
              <a:buFontTx/>
              <a:buNone/>
            </a:pPr>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329716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7042333" y="1210390"/>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415869" rtl="0" eaLnBrk="1" latinLnBrk="0" hangingPunct="1">
              <a:lnSpc>
                <a:spcPct val="120000"/>
              </a:lnSpc>
              <a:spcBef>
                <a:spcPts val="0"/>
              </a:spcBef>
              <a:spcAft>
                <a:spcPts val="546"/>
              </a:spcAft>
              <a:buSzPct val="75000"/>
              <a:buFontTx/>
              <a:buNone/>
            </a:pPr>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616574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dirty="0"/>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42858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dirty="0"/>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329716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dirty="0"/>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616574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dirty="0"/>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42858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dirty="0"/>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329716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dirty="0"/>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616574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dirty="0"/>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42858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dirty="0"/>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329716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dirty="0"/>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616574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dirty="0"/>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305173" y="2116717"/>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4173753" y="2117577"/>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415869" rtl="0" eaLnBrk="1" latinLnBrk="0" hangingPunct="1">
              <a:lnSpc>
                <a:spcPct val="120000"/>
              </a:lnSpc>
              <a:spcBef>
                <a:spcPts val="0"/>
              </a:spcBef>
              <a:spcAft>
                <a:spcPts val="546"/>
              </a:spcAft>
              <a:buSzPct val="75000"/>
              <a:buFontTx/>
              <a:buNone/>
            </a:pPr>
            <a:r>
              <a:rPr lang="en-GB" dirty="0"/>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7042333" y="2117577"/>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415869" rtl="0" eaLnBrk="1" latinLnBrk="0" hangingPunct="1">
              <a:lnSpc>
                <a:spcPct val="120000"/>
              </a:lnSpc>
              <a:spcBef>
                <a:spcPts val="0"/>
              </a:spcBef>
              <a:spcAft>
                <a:spcPts val="546"/>
              </a:spcAft>
              <a:buSzPct val="75000"/>
              <a:buFontTx/>
              <a:buNone/>
            </a:pPr>
            <a:r>
              <a:rPr lang="en-GB" dirty="0"/>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305173" y="3023903"/>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4173753" y="3024763"/>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415869" rtl="0" eaLnBrk="1" latinLnBrk="0" hangingPunct="1">
              <a:lnSpc>
                <a:spcPct val="120000"/>
              </a:lnSpc>
              <a:spcBef>
                <a:spcPts val="0"/>
              </a:spcBef>
              <a:spcAft>
                <a:spcPts val="546"/>
              </a:spcAft>
              <a:buSzPct val="75000"/>
              <a:buFontTx/>
              <a:buNone/>
            </a:pPr>
            <a:r>
              <a:rPr lang="en-GB" dirty="0"/>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7042333" y="3024763"/>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415869" rtl="0" eaLnBrk="1" latinLnBrk="0" hangingPunct="1">
              <a:lnSpc>
                <a:spcPct val="120000"/>
              </a:lnSpc>
              <a:spcBef>
                <a:spcPts val="0"/>
              </a:spcBef>
              <a:spcAft>
                <a:spcPts val="546"/>
              </a:spcAft>
              <a:buSzPct val="75000"/>
              <a:buFontTx/>
              <a:buNone/>
            </a:pPr>
            <a:r>
              <a:rPr lang="en-GB" dirty="0"/>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305173" y="3931089"/>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4173753" y="3931949"/>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415869" rtl="0" eaLnBrk="1" latinLnBrk="0" hangingPunct="1">
              <a:lnSpc>
                <a:spcPct val="120000"/>
              </a:lnSpc>
              <a:spcBef>
                <a:spcPts val="0"/>
              </a:spcBef>
              <a:spcAft>
                <a:spcPts val="546"/>
              </a:spcAft>
              <a:buSzPct val="75000"/>
              <a:buFontTx/>
              <a:buNone/>
            </a:pPr>
            <a:r>
              <a:rPr lang="en-GB" dirty="0"/>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7042333" y="3931949"/>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415869" rtl="0" eaLnBrk="1" latinLnBrk="0" hangingPunct="1">
              <a:lnSpc>
                <a:spcPct val="120000"/>
              </a:lnSpc>
              <a:spcBef>
                <a:spcPts val="0"/>
              </a:spcBef>
              <a:spcAft>
                <a:spcPts val="546"/>
              </a:spcAft>
              <a:buSzPct val="75000"/>
              <a:buFontTx/>
              <a:buNone/>
            </a:pPr>
            <a:r>
              <a:rPr lang="en-GB" dirty="0"/>
              <a:t>@social_handle</a:t>
            </a:r>
          </a:p>
        </p:txBody>
      </p:sp>
    </p:spTree>
    <p:extLst>
      <p:ext uri="{BB962C8B-B14F-4D97-AF65-F5344CB8AC3E}">
        <p14:creationId xmlns:p14="http://schemas.microsoft.com/office/powerpoint/2010/main" val="44598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433229" y="2178985"/>
            <a:ext cx="8081869" cy="1173182"/>
          </a:xfrm>
        </p:spPr>
        <p:txBody>
          <a:bodyPr/>
          <a:lstStyle>
            <a:lvl1pPr marL="0" indent="0">
              <a:spcAft>
                <a:spcPts val="546"/>
              </a:spcAft>
              <a:buFontTx/>
              <a:buNone/>
              <a:defRPr/>
            </a:lvl1pPr>
            <a:lvl2pPr>
              <a:spcAft>
                <a:spcPts val="546"/>
              </a:spcAft>
              <a:defRPr/>
            </a:lvl2pPr>
            <a:lvl3pPr>
              <a:spcAft>
                <a:spcPts val="546"/>
              </a:spcAft>
              <a:defRPr/>
            </a:lvl3pPr>
            <a:lvl4pPr>
              <a:spcAft>
                <a:spcPts val="546"/>
              </a:spcAft>
              <a:defRPr/>
            </a:lvl4pPr>
            <a:lvl5pPr>
              <a:spcAft>
                <a:spcPts val="546"/>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68526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4899810" y="1"/>
            <a:ext cx="4244191" cy="51434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2178985"/>
            <a:ext cx="3810963" cy="1166714"/>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433229" y="4777660"/>
            <a:ext cx="4033353" cy="20794"/>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4899809" y="4437518"/>
            <a:ext cx="3810963" cy="111088"/>
          </a:xfrm>
        </p:spPr>
        <p:txBody>
          <a:bodyPr/>
          <a:lstStyle>
            <a:lvl1pPr>
              <a:defRPr sz="637"/>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433228" y="3819359"/>
            <a:ext cx="716993" cy="593336"/>
          </a:xfrm>
        </p:spPr>
        <p:txBody>
          <a:bodyPr/>
          <a:lstStyle/>
          <a:p>
            <a:r>
              <a:rPr lang="en-US"/>
              <a:t>Click icon to add picture</a:t>
            </a:r>
            <a:endParaRPr lang="en-GB"/>
          </a:p>
        </p:txBody>
      </p:sp>
    </p:spTree>
    <p:extLst>
      <p:ext uri="{BB962C8B-B14F-4D97-AF65-F5344CB8AC3E}">
        <p14:creationId xmlns:p14="http://schemas.microsoft.com/office/powerpoint/2010/main" val="385821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5"/>
            <a:ext cx="3810963" cy="1166714"/>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4899809" y="433198"/>
            <a:ext cx="3810963" cy="197560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899809" y="2576106"/>
            <a:ext cx="3810963" cy="1960196"/>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4953242" y="483448"/>
            <a:ext cx="3704099" cy="190340"/>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4953242" y="2632109"/>
            <a:ext cx="3704099" cy="190340"/>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433228" y="3819359"/>
            <a:ext cx="716993" cy="593336"/>
          </a:xfrm>
        </p:spPr>
        <p:txBody>
          <a:bodyPr/>
          <a:lstStyle/>
          <a:p>
            <a:r>
              <a:rPr lang="en-US"/>
              <a:t>Click icon to add picture</a:t>
            </a:r>
            <a:endParaRPr lang="en-GB"/>
          </a:p>
        </p:txBody>
      </p:sp>
    </p:spTree>
    <p:extLst>
      <p:ext uri="{BB962C8B-B14F-4D97-AF65-F5344CB8AC3E}">
        <p14:creationId xmlns:p14="http://schemas.microsoft.com/office/powerpoint/2010/main" val="238473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5"/>
            <a:ext cx="3810963" cy="1166714"/>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899809" y="2576106"/>
            <a:ext cx="3810963" cy="1960196"/>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4905372" y="1613185"/>
            <a:ext cx="3805400" cy="629663"/>
          </a:xfrm>
        </p:spPr>
        <p:txBody>
          <a:bodyPr/>
          <a:lstStyle>
            <a:lvl1pPr>
              <a:lnSpc>
                <a:spcPct val="100000"/>
              </a:lnSpc>
              <a:buFont typeface="Arial" panose="020B0604020202020204" pitchFamily="34" charset="0"/>
              <a:buNone/>
              <a:defRPr sz="1091" b="0" i="0">
                <a:solidFill>
                  <a:schemeClr val="tx1"/>
                </a:solidFill>
                <a:latin typeface="Poppins Medium" pitchFamily="2" charset="77"/>
                <a:cs typeface="Poppins Medium" pitchFamily="2" charset="77"/>
              </a:defRPr>
            </a:lvl1pPr>
            <a:lvl2pPr marL="0" indent="0">
              <a:spcAft>
                <a:spcPts val="0"/>
              </a:spcAft>
              <a:buFontTx/>
              <a:buNone/>
              <a:defRPr sz="1091" b="1" i="0">
                <a:solidFill>
                  <a:schemeClr val="accent1"/>
                </a:solidFill>
                <a:latin typeface="Poppins SemiBold" pitchFamily="2" charset="77"/>
                <a:cs typeface="Poppins SemiBold" pitchFamily="2" charset="77"/>
              </a:defRPr>
            </a:lvl2pPr>
            <a:lvl3pPr marL="0" indent="0">
              <a:spcBef>
                <a:spcPts val="0"/>
              </a:spcBef>
              <a:buFontTx/>
              <a:buNone/>
              <a:defRPr sz="910"/>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433228" y="3819359"/>
            <a:ext cx="716993" cy="593336"/>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05373" y="1205114"/>
            <a:ext cx="356183" cy="300892"/>
          </a:xfrm>
          <a:prstGeom prst="rect">
            <a:avLst/>
          </a:prstGeom>
        </p:spPr>
      </p:pic>
    </p:spTree>
    <p:extLst>
      <p:ext uri="{BB962C8B-B14F-4D97-AF65-F5344CB8AC3E}">
        <p14:creationId xmlns:p14="http://schemas.microsoft.com/office/powerpoint/2010/main" val="336011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29" y="402899"/>
            <a:ext cx="8282165" cy="302350"/>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735905" y="2899113"/>
            <a:ext cx="1818190" cy="163718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433229" y="934470"/>
            <a:ext cx="3974867" cy="360183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6892583" y="2899113"/>
            <a:ext cx="1818190" cy="163718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4735905" y="934468"/>
            <a:ext cx="3974867" cy="163728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57889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6232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398591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433229" y="402899"/>
            <a:ext cx="5435070" cy="302350"/>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439728" y="1497420"/>
            <a:ext cx="4001266" cy="951607"/>
          </a:xfrm>
        </p:spPr>
        <p:txBody>
          <a:bodyPr/>
          <a:lstStyle>
            <a:lvl1pPr marL="155951" indent="-155951">
              <a:spcAft>
                <a:spcPts val="273"/>
              </a:spcAft>
              <a:buClr>
                <a:schemeClr val="accent1"/>
              </a:buClr>
              <a:buSzPct val="110000"/>
              <a:buFont typeface="Wingdings" pitchFamily="2" charset="2"/>
              <a:buChar char="§"/>
              <a:defRPr sz="910"/>
            </a:lvl1pPr>
            <a:lvl2pPr>
              <a:spcAft>
                <a:spcPts val="273"/>
              </a:spcAft>
              <a:buSzPct val="110000"/>
              <a:defRPr sz="819"/>
            </a:lvl2pPr>
            <a:lvl3pPr>
              <a:spcAft>
                <a:spcPts val="273"/>
              </a:spcAft>
              <a:buSzPct val="110000"/>
              <a:defRPr sz="728"/>
            </a:lvl3pPr>
            <a:lvl4pPr>
              <a:spcAft>
                <a:spcPts val="273"/>
              </a:spcAft>
              <a:buSzPct val="110000"/>
              <a:defRPr sz="637"/>
            </a:lvl4pPr>
            <a:lvl5pPr>
              <a:spcAft>
                <a:spcPts val="273"/>
              </a:spcAft>
              <a:buSzPct val="110000"/>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4703007" y="1497420"/>
            <a:ext cx="4001266" cy="951607"/>
          </a:xfrm>
        </p:spPr>
        <p:txBody>
          <a:bodyPr/>
          <a:lstStyle>
            <a:lvl1pPr marL="155951" indent="-155951">
              <a:spcAft>
                <a:spcPts val="273"/>
              </a:spcAft>
              <a:buClr>
                <a:schemeClr val="accent1"/>
              </a:buClr>
              <a:buSzPct val="110000"/>
              <a:buFont typeface="Wingdings" pitchFamily="2" charset="2"/>
              <a:buChar char="§"/>
              <a:defRPr sz="910"/>
            </a:lvl1pPr>
            <a:lvl2pPr>
              <a:spcAft>
                <a:spcPts val="273"/>
              </a:spcAft>
              <a:buSzPct val="110000"/>
              <a:defRPr sz="819"/>
            </a:lvl2pPr>
            <a:lvl3pPr>
              <a:spcAft>
                <a:spcPts val="273"/>
              </a:spcAft>
              <a:buSzPct val="110000"/>
              <a:defRPr sz="728"/>
            </a:lvl3pPr>
            <a:lvl4pPr>
              <a:spcAft>
                <a:spcPts val="273"/>
              </a:spcAft>
              <a:buSzPct val="110000"/>
              <a:defRPr sz="637"/>
            </a:lvl4pPr>
            <a:lvl5pPr>
              <a:spcAft>
                <a:spcPts val="273"/>
              </a:spcAft>
              <a:buSzPct val="110000"/>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439728" y="1146848"/>
            <a:ext cx="4001266" cy="225363"/>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4703007" y="1146849"/>
            <a:ext cx="4001266"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marL="0" lvl="0" indent="0" algn="l" defTabSz="415869" rtl="0" eaLnBrk="1" latinLnBrk="0" hangingPunct="1">
              <a:lnSpc>
                <a:spcPct val="120000"/>
              </a:lnSpc>
              <a:spcBef>
                <a:spcPts val="455"/>
              </a:spcBef>
              <a:spcAft>
                <a:spcPts val="546"/>
              </a:spcAft>
              <a:buSzPct val="75000"/>
              <a:buFontTx/>
              <a:buNone/>
            </a:pPr>
            <a:r>
              <a:rPr lang="en-US"/>
              <a:t>Click to edit Master text styles</a:t>
            </a:r>
          </a:p>
        </p:txBody>
      </p:sp>
    </p:spTree>
    <p:extLst>
      <p:ext uri="{BB962C8B-B14F-4D97-AF65-F5344CB8AC3E}">
        <p14:creationId xmlns:p14="http://schemas.microsoft.com/office/powerpoint/2010/main" val="216197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433229" y="402899"/>
            <a:ext cx="5435070" cy="302350"/>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439728" y="1146848"/>
            <a:ext cx="2592599" cy="225363"/>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3275701" y="1146849"/>
            <a:ext cx="2592599"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marL="0" lvl="0" indent="0" algn="l" defTabSz="415869" rtl="0" eaLnBrk="1" latinLnBrk="0" hangingPunct="1">
              <a:lnSpc>
                <a:spcPct val="120000"/>
              </a:lnSpc>
              <a:spcBef>
                <a:spcPts val="455"/>
              </a:spcBef>
              <a:spcAft>
                <a:spcPts val="546"/>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111673" y="1146849"/>
            <a:ext cx="2592599"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marL="0" lvl="0" indent="0" algn="l" defTabSz="415869" rtl="0" eaLnBrk="1" latinLnBrk="0" hangingPunct="1">
              <a:lnSpc>
                <a:spcPct val="120000"/>
              </a:lnSpc>
              <a:spcBef>
                <a:spcPts val="455"/>
              </a:spcBef>
              <a:spcAft>
                <a:spcPts val="546"/>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439728" y="1497420"/>
            <a:ext cx="2592599" cy="951607"/>
          </a:xfrm>
        </p:spPr>
        <p:txBody>
          <a:bodyPr/>
          <a:lstStyle>
            <a:lvl1pPr marL="155951" indent="-155951">
              <a:spcAft>
                <a:spcPts val="273"/>
              </a:spcAft>
              <a:buClr>
                <a:schemeClr val="accent1"/>
              </a:buClr>
              <a:buSzPct val="110000"/>
              <a:buFont typeface="Wingdings" pitchFamily="2" charset="2"/>
              <a:buChar char="§"/>
              <a:defRPr sz="910"/>
            </a:lvl1pPr>
            <a:lvl2pPr>
              <a:spcAft>
                <a:spcPts val="273"/>
              </a:spcAft>
              <a:buSzPct val="110000"/>
              <a:defRPr sz="819"/>
            </a:lvl2pPr>
            <a:lvl3pPr>
              <a:spcAft>
                <a:spcPts val="273"/>
              </a:spcAft>
              <a:buSzPct val="110000"/>
              <a:defRPr sz="728"/>
            </a:lvl3pPr>
            <a:lvl4pPr>
              <a:spcAft>
                <a:spcPts val="273"/>
              </a:spcAft>
              <a:buSzPct val="110000"/>
              <a:defRPr sz="637"/>
            </a:lvl4pPr>
            <a:lvl5pPr>
              <a:spcAft>
                <a:spcPts val="273"/>
              </a:spcAft>
              <a:buSzPct val="110000"/>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3274121" y="1497420"/>
            <a:ext cx="2592599" cy="951607"/>
          </a:xfrm>
        </p:spPr>
        <p:txBody>
          <a:bodyPr/>
          <a:lstStyle>
            <a:lvl1pPr marL="155951" indent="-155951">
              <a:spcAft>
                <a:spcPts val="273"/>
              </a:spcAft>
              <a:buClr>
                <a:schemeClr val="accent1"/>
              </a:buClr>
              <a:buSzPct val="110000"/>
              <a:buFont typeface="Wingdings" pitchFamily="2" charset="2"/>
              <a:buChar char="§"/>
              <a:defRPr sz="910"/>
            </a:lvl1pPr>
            <a:lvl2pPr>
              <a:spcAft>
                <a:spcPts val="273"/>
              </a:spcAft>
              <a:buSzPct val="110000"/>
              <a:defRPr sz="819"/>
            </a:lvl2pPr>
            <a:lvl3pPr>
              <a:spcAft>
                <a:spcPts val="273"/>
              </a:spcAft>
              <a:buSzPct val="110000"/>
              <a:defRPr sz="728"/>
            </a:lvl3pPr>
            <a:lvl4pPr>
              <a:spcAft>
                <a:spcPts val="273"/>
              </a:spcAft>
              <a:buSzPct val="110000"/>
              <a:defRPr sz="637"/>
            </a:lvl4pPr>
            <a:lvl5pPr>
              <a:spcAft>
                <a:spcPts val="273"/>
              </a:spcAft>
              <a:buSzPct val="110000"/>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6113070" y="1497420"/>
            <a:ext cx="2592599" cy="951607"/>
          </a:xfrm>
        </p:spPr>
        <p:txBody>
          <a:bodyPr/>
          <a:lstStyle>
            <a:lvl1pPr marL="155951" indent="-155951">
              <a:spcAft>
                <a:spcPts val="273"/>
              </a:spcAft>
              <a:buClr>
                <a:schemeClr val="accent1"/>
              </a:buClr>
              <a:buSzPct val="110000"/>
              <a:buFont typeface="Wingdings" pitchFamily="2" charset="2"/>
              <a:buChar char="§"/>
              <a:defRPr sz="910"/>
            </a:lvl1pPr>
            <a:lvl2pPr>
              <a:spcAft>
                <a:spcPts val="273"/>
              </a:spcAft>
              <a:buSzPct val="110000"/>
              <a:defRPr sz="819"/>
            </a:lvl2pPr>
            <a:lvl3pPr>
              <a:spcAft>
                <a:spcPts val="273"/>
              </a:spcAft>
              <a:buSzPct val="110000"/>
              <a:defRPr sz="728"/>
            </a:lvl3pPr>
            <a:lvl4pPr>
              <a:spcAft>
                <a:spcPts val="273"/>
              </a:spcAft>
              <a:buSzPct val="110000"/>
              <a:defRPr sz="637"/>
            </a:lvl4pPr>
            <a:lvl5pPr>
              <a:spcAft>
                <a:spcPts val="273"/>
              </a:spcAft>
              <a:buSzPct val="110000"/>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835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433228" y="433198"/>
            <a:ext cx="8260215" cy="590703"/>
          </a:xfrm>
        </p:spPr>
        <p:txBody>
          <a:bodyPr numCol="5" spcCol="144000"/>
          <a:lstStyle>
            <a:lvl1pPr>
              <a:spcBef>
                <a:spcPts val="819"/>
              </a:spcBef>
              <a:defRPr sz="1091"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614"/>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3153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2178986"/>
            <a:ext cx="8277544" cy="1244152"/>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291314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433229" y="402899"/>
            <a:ext cx="5351805" cy="302350"/>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3358966" y="1131273"/>
            <a:ext cx="2426069" cy="3337388"/>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37">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6284703" y="1131273"/>
            <a:ext cx="2426069" cy="3337388"/>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37">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433228" y="1131273"/>
            <a:ext cx="2426069" cy="3337388"/>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37">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552818" y="1252974"/>
            <a:ext cx="2182296" cy="19316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552818"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552818" y="1913290"/>
            <a:ext cx="2182296" cy="142828"/>
          </a:xfrm>
        </p:spPr>
        <p:txBody>
          <a:bodyPr/>
          <a:lstStyle>
            <a:lvl1pPr>
              <a:defRPr sz="819"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3480852" y="1252974"/>
            <a:ext cx="2182296" cy="19316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3480852"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3480852" y="1913290"/>
            <a:ext cx="2182296" cy="142828"/>
          </a:xfrm>
        </p:spPr>
        <p:txBody>
          <a:bodyPr/>
          <a:lstStyle>
            <a:lvl1pPr>
              <a:defRPr sz="819"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6406589" y="1252974"/>
            <a:ext cx="2182296" cy="19316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6406589"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6406589" y="1913290"/>
            <a:ext cx="2182296" cy="142828"/>
          </a:xfrm>
        </p:spPr>
        <p:txBody>
          <a:bodyPr/>
          <a:lstStyle>
            <a:lvl1pPr>
              <a:defRPr sz="819"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372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81202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430038" y="1757142"/>
            <a:ext cx="2275122" cy="2779157"/>
          </a:xfrm>
        </p:spPr>
        <p:txBody>
          <a:bodyPr wrap="square" numCol="1" spcCol="756000" anchor="t">
            <a:noAutofit/>
          </a:bodyPr>
          <a:lstStyle>
            <a:lvl1pPr marL="0" indent="0">
              <a:spcBef>
                <a:spcPts val="728"/>
              </a:spcBef>
              <a:spcAft>
                <a:spcPts val="0"/>
              </a:spcAft>
              <a:buFont typeface="Arial" panose="020B0604020202020204" pitchFamily="34" charset="0"/>
              <a:buNone/>
              <a:defRPr sz="1091"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091" b="0" i="0">
                <a:latin typeface="Poppins" pitchFamily="2" charset="77"/>
                <a:cs typeface="Poppins" pitchFamily="2" charset="77"/>
              </a:defRPr>
            </a:lvl2pPr>
            <a:lvl3pPr marL="0" indent="0">
              <a:buFontTx/>
              <a:buNone/>
              <a:defRPr sz="1091"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2885001" y="1762576"/>
            <a:ext cx="3111547" cy="2779157"/>
          </a:xfrm>
        </p:spPr>
        <p:txBody>
          <a:bodyPr wrap="square" numCol="1" spcCol="756000" anchor="t">
            <a:noAutofit/>
          </a:bodyPr>
          <a:lstStyle>
            <a:lvl1pPr marL="0" indent="0">
              <a:spcBef>
                <a:spcPts val="728"/>
              </a:spcBef>
              <a:spcAft>
                <a:spcPts val="0"/>
              </a:spcAft>
              <a:buFont typeface="Arial" panose="020B0604020202020204" pitchFamily="34" charset="0"/>
              <a:buNone/>
              <a:defRPr sz="1091" b="0" i="0">
                <a:solidFill>
                  <a:schemeClr val="accent1"/>
                </a:solidFill>
                <a:latin typeface="Poppins" pitchFamily="2" charset="77"/>
                <a:cs typeface="Poppins" pitchFamily="2" charset="77"/>
              </a:defRPr>
            </a:lvl1pPr>
            <a:lvl2pPr marL="0" marR="0" indent="0" algn="l" defTabSz="415869"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046" b="0" i="0">
                <a:latin typeface="Poppins" pitchFamily="2" charset="77"/>
                <a:cs typeface="Poppins" pitchFamily="2" charset="77"/>
              </a:defRPr>
            </a:lvl2pPr>
            <a:lvl3pPr marL="0" indent="0">
              <a:buFontTx/>
              <a:buNone/>
              <a:defRPr sz="1091"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415869"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144971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673692781"/>
              </p:ext>
            </p:extLst>
          </p:nvPr>
        </p:nvGraphicFramePr>
        <p:xfrm>
          <a:off x="432916" y="2047581"/>
          <a:ext cx="8277543" cy="2488721"/>
        </p:xfrm>
        <a:graphic>
          <a:graphicData uri="http://schemas.openxmlformats.org/drawingml/2006/table">
            <a:tbl>
              <a:tblPr bandCol="1">
                <a:tableStyleId>{2D5ABB26-0587-4C30-8999-92F81FD0307C}</a:tableStyleId>
              </a:tblPr>
              <a:tblGrid>
                <a:gridCol w="2069386">
                  <a:extLst>
                    <a:ext uri="{9D8B030D-6E8A-4147-A177-3AD203B41FA5}">
                      <a16:colId xmlns:a16="http://schemas.microsoft.com/office/drawing/2014/main" val="4151945498"/>
                    </a:ext>
                  </a:extLst>
                </a:gridCol>
                <a:gridCol w="2069386">
                  <a:extLst>
                    <a:ext uri="{9D8B030D-6E8A-4147-A177-3AD203B41FA5}">
                      <a16:colId xmlns:a16="http://schemas.microsoft.com/office/drawing/2014/main" val="1382627474"/>
                    </a:ext>
                  </a:extLst>
                </a:gridCol>
                <a:gridCol w="2069386">
                  <a:extLst>
                    <a:ext uri="{9D8B030D-6E8A-4147-A177-3AD203B41FA5}">
                      <a16:colId xmlns:a16="http://schemas.microsoft.com/office/drawing/2014/main" val="2312284562"/>
                    </a:ext>
                  </a:extLst>
                </a:gridCol>
                <a:gridCol w="2069386">
                  <a:extLst>
                    <a:ext uri="{9D8B030D-6E8A-4147-A177-3AD203B41FA5}">
                      <a16:colId xmlns:a16="http://schemas.microsoft.com/office/drawing/2014/main" val="380964293"/>
                    </a:ext>
                  </a:extLst>
                </a:gridCol>
              </a:tblGrid>
              <a:tr h="2488721">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050340"/>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4" name="Oval 53">
            <a:extLst>
              <a:ext uri="{FF2B5EF4-FFF2-40B4-BE49-F238E27FC236}">
                <a16:creationId xmlns:a16="http://schemas.microsoft.com/office/drawing/2014/main" id="{9E7A0D4B-AB57-44B0-97E1-0F74C2C20372}"/>
              </a:ext>
            </a:extLst>
          </p:cNvPr>
          <p:cNvSpPr/>
          <p:nvPr/>
        </p:nvSpPr>
        <p:spPr>
          <a:xfrm>
            <a:off x="57241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6" name="Oval 55">
            <a:extLst>
              <a:ext uri="{FF2B5EF4-FFF2-40B4-BE49-F238E27FC236}">
                <a16:creationId xmlns:a16="http://schemas.microsoft.com/office/drawing/2014/main" id="{08C9AC41-4B38-40D6-B070-CDF412ECA81A}"/>
              </a:ext>
            </a:extLst>
          </p:cNvPr>
          <p:cNvSpPr/>
          <p:nvPr/>
        </p:nvSpPr>
        <p:spPr>
          <a:xfrm>
            <a:off x="2657149"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8" name="Oval 57">
            <a:extLst>
              <a:ext uri="{FF2B5EF4-FFF2-40B4-BE49-F238E27FC236}">
                <a16:creationId xmlns:a16="http://schemas.microsoft.com/office/drawing/2014/main" id="{44AA5FF5-FC45-4C9B-833A-3EAAFD5E25BD}"/>
              </a:ext>
            </a:extLst>
          </p:cNvPr>
          <p:cNvSpPr/>
          <p:nvPr/>
        </p:nvSpPr>
        <p:spPr>
          <a:xfrm>
            <a:off x="4732962"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60" name="Oval 59">
            <a:extLst>
              <a:ext uri="{FF2B5EF4-FFF2-40B4-BE49-F238E27FC236}">
                <a16:creationId xmlns:a16="http://schemas.microsoft.com/office/drawing/2014/main" id="{33F6E636-79A6-4B30-8BC0-632CE4B6ECAC}"/>
              </a:ext>
            </a:extLst>
          </p:cNvPr>
          <p:cNvSpPr/>
          <p:nvPr/>
        </p:nvSpPr>
        <p:spPr>
          <a:xfrm>
            <a:off x="6801590"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1705802"/>
            <a:ext cx="2075734"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508651" y="1705802"/>
            <a:ext cx="2059883"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4575467" y="1705802"/>
            <a:ext cx="2059632"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6635099" y="1705802"/>
            <a:ext cx="2080454"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432917" y="2276839"/>
            <a:ext cx="2075734" cy="417770"/>
          </a:xfrm>
        </p:spPr>
        <p:txBody>
          <a:bodyPr lIns="288000" rIns="288000" bIns="288000" anchor="t" anchorCtr="0"/>
          <a:lstStyle>
            <a:lvl1pPr>
              <a:defRPr lang="en-GB" sz="728" kern="1200" dirty="0">
                <a:solidFill>
                  <a:schemeClr val="tx1"/>
                </a:solidFill>
                <a:latin typeface="Poppins" pitchFamily="2" charset="77"/>
                <a:ea typeface="+mn-ea"/>
                <a:cs typeface="Poppins" pitchFamily="2" charset="77"/>
              </a:defRPr>
            </a:lvl1pPr>
          </a:lstStyle>
          <a:p>
            <a:pPr lvl="0">
              <a:lnSpc>
                <a:spcPct val="120000"/>
              </a:lnSpc>
              <a:spcAft>
                <a:spcPts val="1091"/>
              </a:spcAft>
            </a:pPr>
            <a:r>
              <a:rPr lang="en-US" sz="728"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2508651" y="2276839"/>
            <a:ext cx="2063350" cy="417770"/>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4571750" y="2276839"/>
            <a:ext cx="2063350" cy="417770"/>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6647733" y="2276839"/>
            <a:ext cx="2062725" cy="417770"/>
          </a:xfrm>
        </p:spPr>
        <p:txBody>
          <a:bodyPr lIns="288000" rIns="288000" bIns="288000" anchor="t" anchorCtr="0"/>
          <a:lstStyle>
            <a:lvl1pPr>
              <a:defRPr sz="728" b="0">
                <a:latin typeface="Poppins" pitchFamily="2" charset="77"/>
                <a:cs typeface="Poppins" pitchFamily="2" charset="77"/>
              </a:defRPr>
            </a:lvl1pPr>
          </a:lstStyle>
          <a:p>
            <a:pPr lvl="0" algn="l">
              <a:lnSpc>
                <a:spcPct val="120000"/>
              </a:lnSpc>
              <a:spcAft>
                <a:spcPts val="1091"/>
              </a:spcAft>
            </a:pPr>
            <a:r>
              <a:rPr lang="en-US" sz="728"/>
              <a:t>Click to edit Master text styles</a:t>
            </a:r>
          </a:p>
        </p:txBody>
      </p:sp>
    </p:spTree>
    <p:extLst>
      <p:ext uri="{BB962C8B-B14F-4D97-AF65-F5344CB8AC3E}">
        <p14:creationId xmlns:p14="http://schemas.microsoft.com/office/powerpoint/2010/main" val="230430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04482647"/>
              </p:ext>
            </p:extLst>
          </p:nvPr>
        </p:nvGraphicFramePr>
        <p:xfrm>
          <a:off x="432916" y="2047581"/>
          <a:ext cx="8277698" cy="2488721"/>
        </p:xfrm>
        <a:graphic>
          <a:graphicData uri="http://schemas.openxmlformats.org/drawingml/2006/table">
            <a:tbl>
              <a:tblPr bandCol="1">
                <a:tableStyleId>{2D5ABB26-0587-4C30-8999-92F81FD0307C}</a:tableStyleId>
              </a:tblPr>
              <a:tblGrid>
                <a:gridCol w="1655540">
                  <a:extLst>
                    <a:ext uri="{9D8B030D-6E8A-4147-A177-3AD203B41FA5}">
                      <a16:colId xmlns:a16="http://schemas.microsoft.com/office/drawing/2014/main" val="4151945498"/>
                    </a:ext>
                  </a:extLst>
                </a:gridCol>
                <a:gridCol w="1655540">
                  <a:extLst>
                    <a:ext uri="{9D8B030D-6E8A-4147-A177-3AD203B41FA5}">
                      <a16:colId xmlns:a16="http://schemas.microsoft.com/office/drawing/2014/main" val="1382627474"/>
                    </a:ext>
                  </a:extLst>
                </a:gridCol>
                <a:gridCol w="1655540">
                  <a:extLst>
                    <a:ext uri="{9D8B030D-6E8A-4147-A177-3AD203B41FA5}">
                      <a16:colId xmlns:a16="http://schemas.microsoft.com/office/drawing/2014/main" val="2312284562"/>
                    </a:ext>
                  </a:extLst>
                </a:gridCol>
                <a:gridCol w="1655540">
                  <a:extLst>
                    <a:ext uri="{9D8B030D-6E8A-4147-A177-3AD203B41FA5}">
                      <a16:colId xmlns:a16="http://schemas.microsoft.com/office/drawing/2014/main" val="1977789979"/>
                    </a:ext>
                  </a:extLst>
                </a:gridCol>
                <a:gridCol w="1655540">
                  <a:extLst>
                    <a:ext uri="{9D8B030D-6E8A-4147-A177-3AD203B41FA5}">
                      <a16:colId xmlns:a16="http://schemas.microsoft.com/office/drawing/2014/main" val="289107806"/>
                    </a:ext>
                  </a:extLst>
                </a:gridCol>
              </a:tblGrid>
              <a:tr h="2488721">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050340"/>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4" name="Oval 53">
            <a:extLst>
              <a:ext uri="{FF2B5EF4-FFF2-40B4-BE49-F238E27FC236}">
                <a16:creationId xmlns:a16="http://schemas.microsoft.com/office/drawing/2014/main" id="{9E7A0D4B-AB57-44B0-97E1-0F74C2C20372}"/>
              </a:ext>
            </a:extLst>
          </p:cNvPr>
          <p:cNvSpPr/>
          <p:nvPr/>
        </p:nvSpPr>
        <p:spPr>
          <a:xfrm>
            <a:off x="57241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5" name="Oval 54">
            <a:extLst>
              <a:ext uri="{FF2B5EF4-FFF2-40B4-BE49-F238E27FC236}">
                <a16:creationId xmlns:a16="http://schemas.microsoft.com/office/drawing/2014/main" id="{80550B66-ACB8-412D-961E-711CE5C8D994}"/>
              </a:ext>
            </a:extLst>
          </p:cNvPr>
          <p:cNvSpPr/>
          <p:nvPr/>
        </p:nvSpPr>
        <p:spPr>
          <a:xfrm>
            <a:off x="2236276"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6" name="Oval 55">
            <a:extLst>
              <a:ext uri="{FF2B5EF4-FFF2-40B4-BE49-F238E27FC236}">
                <a16:creationId xmlns:a16="http://schemas.microsoft.com/office/drawing/2014/main" id="{08C9AC41-4B38-40D6-B070-CDF412ECA81A}"/>
              </a:ext>
            </a:extLst>
          </p:cNvPr>
          <p:cNvSpPr/>
          <p:nvPr/>
        </p:nvSpPr>
        <p:spPr>
          <a:xfrm>
            <a:off x="3900134"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7" name="Oval 56">
            <a:extLst>
              <a:ext uri="{FF2B5EF4-FFF2-40B4-BE49-F238E27FC236}">
                <a16:creationId xmlns:a16="http://schemas.microsoft.com/office/drawing/2014/main" id="{2CD996F1-C360-4368-A00A-CE14EF9239BF}"/>
              </a:ext>
            </a:extLst>
          </p:cNvPr>
          <p:cNvSpPr/>
          <p:nvPr/>
        </p:nvSpPr>
        <p:spPr>
          <a:xfrm>
            <a:off x="555006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8" name="Oval 57">
            <a:extLst>
              <a:ext uri="{FF2B5EF4-FFF2-40B4-BE49-F238E27FC236}">
                <a16:creationId xmlns:a16="http://schemas.microsoft.com/office/drawing/2014/main" id="{44AA5FF5-FC45-4C9B-833A-3EAAFD5E25BD}"/>
              </a:ext>
            </a:extLst>
          </p:cNvPr>
          <p:cNvSpPr/>
          <p:nvPr/>
        </p:nvSpPr>
        <p:spPr>
          <a:xfrm>
            <a:off x="7218616"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6" y="1705802"/>
            <a:ext cx="164543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092277" y="1707331"/>
            <a:ext cx="1659360" cy="222305"/>
          </a:xfrm>
        </p:spPr>
        <p:txBody>
          <a:bodyPr lIns="288000" rIns="288000" anchor="ctr" anchorCtr="0"/>
          <a:lstStyle>
            <a:lvl1pPr>
              <a:defRPr sz="1274" b="1" i="0">
                <a:latin typeface="Poppins SemiBold" pitchFamily="2" charset="77"/>
                <a:cs typeface="Poppins SemiBold" pitchFamily="2" charset="77"/>
              </a:defRPr>
            </a:lvl1pPr>
          </a:lstStyle>
          <a:p>
            <a:pPr marL="0" marR="0" lvl="0" indent="0" algn="l" defTabSz="415869" rtl="0" eaLnBrk="1" fontAlgn="auto" latinLnBrk="0" hangingPunct="1">
              <a:lnSpc>
                <a:spcPct val="120000"/>
              </a:lnSpc>
              <a:spcBef>
                <a:spcPts val="455"/>
              </a:spcBef>
              <a:spcAft>
                <a:spcPts val="546"/>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51637" y="1705802"/>
            <a:ext cx="1649492"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97073" y="1705802"/>
            <a:ext cx="1649492"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061121" y="1705802"/>
            <a:ext cx="1649492"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432916" y="2276839"/>
            <a:ext cx="1645436" cy="552166"/>
          </a:xfrm>
        </p:spPr>
        <p:txBody>
          <a:bodyPr lIns="288000" rIns="288000" bIns="288000" anchor="t" anchorCtr="0"/>
          <a:lstStyle>
            <a:lvl1pPr>
              <a:defRPr lang="en-GB" sz="728" kern="1200" dirty="0">
                <a:solidFill>
                  <a:schemeClr val="tx1"/>
                </a:solidFill>
                <a:latin typeface="Poppins" pitchFamily="2" charset="77"/>
                <a:ea typeface="+mn-ea"/>
                <a:cs typeface="Poppins" pitchFamily="2" charset="77"/>
              </a:defRPr>
            </a:lvl1pPr>
          </a:lstStyle>
          <a:p>
            <a:pPr lvl="0">
              <a:lnSpc>
                <a:spcPct val="120000"/>
              </a:lnSpc>
              <a:spcAft>
                <a:spcPts val="1091"/>
              </a:spcAft>
            </a:pPr>
            <a:r>
              <a:rPr lang="en-US" sz="728"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092276" y="2276839"/>
            <a:ext cx="1645436" cy="552166"/>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51636" y="2276839"/>
            <a:ext cx="1645436" cy="552166"/>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97072" y="2276839"/>
            <a:ext cx="1654433" cy="552166"/>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061120" y="2276839"/>
            <a:ext cx="1654433" cy="552166"/>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Tree>
    <p:extLst>
      <p:ext uri="{BB962C8B-B14F-4D97-AF65-F5344CB8AC3E}">
        <p14:creationId xmlns:p14="http://schemas.microsoft.com/office/powerpoint/2010/main" val="22970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132042292"/>
              </p:ext>
            </p:extLst>
          </p:nvPr>
        </p:nvGraphicFramePr>
        <p:xfrm>
          <a:off x="432917" y="2047581"/>
          <a:ext cx="8277696" cy="2488721"/>
        </p:xfrm>
        <a:graphic>
          <a:graphicData uri="http://schemas.openxmlformats.org/drawingml/2006/table">
            <a:tbl>
              <a:tblPr bandCol="1">
                <a:tableStyleId>{2D5ABB26-0587-4C30-8999-92F81FD0307C}</a:tableStyleId>
              </a:tblPr>
              <a:tblGrid>
                <a:gridCol w="1379616">
                  <a:extLst>
                    <a:ext uri="{9D8B030D-6E8A-4147-A177-3AD203B41FA5}">
                      <a16:colId xmlns:a16="http://schemas.microsoft.com/office/drawing/2014/main" val="4151945498"/>
                    </a:ext>
                  </a:extLst>
                </a:gridCol>
                <a:gridCol w="1379616">
                  <a:extLst>
                    <a:ext uri="{9D8B030D-6E8A-4147-A177-3AD203B41FA5}">
                      <a16:colId xmlns:a16="http://schemas.microsoft.com/office/drawing/2014/main" val="1382627474"/>
                    </a:ext>
                  </a:extLst>
                </a:gridCol>
                <a:gridCol w="1379616">
                  <a:extLst>
                    <a:ext uri="{9D8B030D-6E8A-4147-A177-3AD203B41FA5}">
                      <a16:colId xmlns:a16="http://schemas.microsoft.com/office/drawing/2014/main" val="2312284562"/>
                    </a:ext>
                  </a:extLst>
                </a:gridCol>
                <a:gridCol w="1379616">
                  <a:extLst>
                    <a:ext uri="{9D8B030D-6E8A-4147-A177-3AD203B41FA5}">
                      <a16:colId xmlns:a16="http://schemas.microsoft.com/office/drawing/2014/main" val="1977789979"/>
                    </a:ext>
                  </a:extLst>
                </a:gridCol>
                <a:gridCol w="1379616">
                  <a:extLst>
                    <a:ext uri="{9D8B030D-6E8A-4147-A177-3AD203B41FA5}">
                      <a16:colId xmlns:a16="http://schemas.microsoft.com/office/drawing/2014/main" val="289107806"/>
                    </a:ext>
                  </a:extLst>
                </a:gridCol>
                <a:gridCol w="1379616">
                  <a:extLst>
                    <a:ext uri="{9D8B030D-6E8A-4147-A177-3AD203B41FA5}">
                      <a16:colId xmlns:a16="http://schemas.microsoft.com/office/drawing/2014/main" val="380964293"/>
                    </a:ext>
                  </a:extLst>
                </a:gridCol>
              </a:tblGrid>
              <a:tr h="2488721">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050340"/>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4" name="Oval 53">
            <a:extLst>
              <a:ext uri="{FF2B5EF4-FFF2-40B4-BE49-F238E27FC236}">
                <a16:creationId xmlns:a16="http://schemas.microsoft.com/office/drawing/2014/main" id="{9E7A0D4B-AB57-44B0-97E1-0F74C2C20372}"/>
              </a:ext>
            </a:extLst>
          </p:cNvPr>
          <p:cNvSpPr/>
          <p:nvPr/>
        </p:nvSpPr>
        <p:spPr>
          <a:xfrm>
            <a:off x="57241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5" name="Oval 54">
            <a:extLst>
              <a:ext uri="{FF2B5EF4-FFF2-40B4-BE49-F238E27FC236}">
                <a16:creationId xmlns:a16="http://schemas.microsoft.com/office/drawing/2014/main" id="{80550B66-ACB8-412D-961E-711CE5C8D994}"/>
              </a:ext>
            </a:extLst>
          </p:cNvPr>
          <p:cNvSpPr/>
          <p:nvPr/>
        </p:nvSpPr>
        <p:spPr>
          <a:xfrm>
            <a:off x="1958439"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6" name="Oval 55">
            <a:extLst>
              <a:ext uri="{FF2B5EF4-FFF2-40B4-BE49-F238E27FC236}">
                <a16:creationId xmlns:a16="http://schemas.microsoft.com/office/drawing/2014/main" id="{08C9AC41-4B38-40D6-B070-CDF412ECA81A}"/>
              </a:ext>
            </a:extLst>
          </p:cNvPr>
          <p:cNvSpPr/>
          <p:nvPr/>
        </p:nvSpPr>
        <p:spPr>
          <a:xfrm>
            <a:off x="3344932"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7" name="Oval 56">
            <a:extLst>
              <a:ext uri="{FF2B5EF4-FFF2-40B4-BE49-F238E27FC236}">
                <a16:creationId xmlns:a16="http://schemas.microsoft.com/office/drawing/2014/main" id="{2CD996F1-C360-4368-A00A-CE14EF9239BF}"/>
              </a:ext>
            </a:extLst>
          </p:cNvPr>
          <p:cNvSpPr/>
          <p:nvPr/>
        </p:nvSpPr>
        <p:spPr>
          <a:xfrm>
            <a:off x="4724997"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8" name="Oval 57">
            <a:extLst>
              <a:ext uri="{FF2B5EF4-FFF2-40B4-BE49-F238E27FC236}">
                <a16:creationId xmlns:a16="http://schemas.microsoft.com/office/drawing/2014/main" id="{44AA5FF5-FC45-4C9B-833A-3EAAFD5E25BD}"/>
              </a:ext>
            </a:extLst>
          </p:cNvPr>
          <p:cNvSpPr/>
          <p:nvPr/>
        </p:nvSpPr>
        <p:spPr>
          <a:xfrm>
            <a:off x="6105061"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9" name="Oval 58">
            <a:extLst>
              <a:ext uri="{FF2B5EF4-FFF2-40B4-BE49-F238E27FC236}">
                <a16:creationId xmlns:a16="http://schemas.microsoft.com/office/drawing/2014/main" id="{7EED920D-5A0E-4D1A-B8B2-01481F89A849}"/>
              </a:ext>
            </a:extLst>
          </p:cNvPr>
          <p:cNvSpPr/>
          <p:nvPr/>
        </p:nvSpPr>
        <p:spPr>
          <a:xfrm>
            <a:off x="7491082"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1814440"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marL="0" marR="0" lvl="0" indent="0" algn="l" defTabSz="415869" rtl="0" eaLnBrk="1" fontAlgn="auto" latinLnBrk="0" hangingPunct="1">
              <a:lnSpc>
                <a:spcPct val="120000"/>
              </a:lnSpc>
              <a:spcBef>
                <a:spcPts val="455"/>
              </a:spcBef>
              <a:spcAft>
                <a:spcPts val="546"/>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196434"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4572000"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5947567"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7329089"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432917" y="2276839"/>
            <a:ext cx="1191456" cy="686562"/>
          </a:xfrm>
        </p:spPr>
        <p:txBody>
          <a:bodyPr lIns="288000" rIns="288000" bIns="288000" anchor="t" anchorCtr="0"/>
          <a:lstStyle>
            <a:lvl1pPr>
              <a:defRPr lang="en-GB" sz="728" kern="1200" dirty="0">
                <a:solidFill>
                  <a:schemeClr val="tx1"/>
                </a:solidFill>
                <a:latin typeface="Poppins" pitchFamily="2" charset="77"/>
                <a:ea typeface="+mn-ea"/>
                <a:cs typeface="Poppins" pitchFamily="2" charset="77"/>
              </a:defRPr>
            </a:lvl1pPr>
          </a:lstStyle>
          <a:p>
            <a:pPr lvl="0">
              <a:lnSpc>
                <a:spcPct val="120000"/>
              </a:lnSpc>
              <a:spcAft>
                <a:spcPts val="1091"/>
              </a:spcAft>
            </a:pPr>
            <a:r>
              <a:rPr lang="en-US" sz="728"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1814440"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196434"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4572000"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5947567"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7329089" y="2277246"/>
            <a:ext cx="1191456" cy="686562"/>
          </a:xfrm>
        </p:spPr>
        <p:txBody>
          <a:bodyPr lIns="288000" rIns="288000" bIns="288000" anchor="t" anchorCtr="0"/>
          <a:lstStyle>
            <a:lvl1pPr>
              <a:defRPr sz="728" b="0">
                <a:latin typeface="Poppins" pitchFamily="2" charset="77"/>
                <a:cs typeface="Poppins" pitchFamily="2" charset="77"/>
              </a:defRPr>
            </a:lvl1pPr>
          </a:lstStyle>
          <a:p>
            <a:pPr lvl="0" algn="l">
              <a:lnSpc>
                <a:spcPct val="120000"/>
              </a:lnSpc>
              <a:spcAft>
                <a:spcPts val="1091"/>
              </a:spcAft>
            </a:pPr>
            <a:r>
              <a:rPr lang="en-US" sz="728"/>
              <a:t>Click to edit Master text styles</a:t>
            </a:r>
          </a:p>
        </p:txBody>
      </p:sp>
    </p:spTree>
    <p:extLst>
      <p:ext uri="{BB962C8B-B14F-4D97-AF65-F5344CB8AC3E}">
        <p14:creationId xmlns:p14="http://schemas.microsoft.com/office/powerpoint/2010/main" val="279464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260329692"/>
              </p:ext>
            </p:extLst>
          </p:nvPr>
        </p:nvGraphicFramePr>
        <p:xfrm>
          <a:off x="432917" y="2047581"/>
          <a:ext cx="8277544" cy="2488721"/>
        </p:xfrm>
        <a:graphic>
          <a:graphicData uri="http://schemas.openxmlformats.org/drawingml/2006/table">
            <a:tbl>
              <a:tblPr bandCol="1">
                <a:tableStyleId>{2D5ABB26-0587-4C30-8999-92F81FD0307C}</a:tableStyleId>
              </a:tblPr>
              <a:tblGrid>
                <a:gridCol w="1182506">
                  <a:extLst>
                    <a:ext uri="{9D8B030D-6E8A-4147-A177-3AD203B41FA5}">
                      <a16:colId xmlns:a16="http://schemas.microsoft.com/office/drawing/2014/main" val="4151945498"/>
                    </a:ext>
                  </a:extLst>
                </a:gridCol>
                <a:gridCol w="1182506">
                  <a:extLst>
                    <a:ext uri="{9D8B030D-6E8A-4147-A177-3AD203B41FA5}">
                      <a16:colId xmlns:a16="http://schemas.microsoft.com/office/drawing/2014/main" val="1382627474"/>
                    </a:ext>
                  </a:extLst>
                </a:gridCol>
                <a:gridCol w="1182506">
                  <a:extLst>
                    <a:ext uri="{9D8B030D-6E8A-4147-A177-3AD203B41FA5}">
                      <a16:colId xmlns:a16="http://schemas.microsoft.com/office/drawing/2014/main" val="2312284562"/>
                    </a:ext>
                  </a:extLst>
                </a:gridCol>
                <a:gridCol w="1182506">
                  <a:extLst>
                    <a:ext uri="{9D8B030D-6E8A-4147-A177-3AD203B41FA5}">
                      <a16:colId xmlns:a16="http://schemas.microsoft.com/office/drawing/2014/main" val="1977789979"/>
                    </a:ext>
                  </a:extLst>
                </a:gridCol>
                <a:gridCol w="1182506">
                  <a:extLst>
                    <a:ext uri="{9D8B030D-6E8A-4147-A177-3AD203B41FA5}">
                      <a16:colId xmlns:a16="http://schemas.microsoft.com/office/drawing/2014/main" val="289107806"/>
                    </a:ext>
                  </a:extLst>
                </a:gridCol>
                <a:gridCol w="1182506">
                  <a:extLst>
                    <a:ext uri="{9D8B030D-6E8A-4147-A177-3AD203B41FA5}">
                      <a16:colId xmlns:a16="http://schemas.microsoft.com/office/drawing/2014/main" val="380964293"/>
                    </a:ext>
                  </a:extLst>
                </a:gridCol>
                <a:gridCol w="1182506">
                  <a:extLst>
                    <a:ext uri="{9D8B030D-6E8A-4147-A177-3AD203B41FA5}">
                      <a16:colId xmlns:a16="http://schemas.microsoft.com/office/drawing/2014/main" val="2998086781"/>
                    </a:ext>
                  </a:extLst>
                </a:gridCol>
              </a:tblGrid>
              <a:tr h="2488721">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800" kern="1200">
                        <a:solidFill>
                          <a:schemeClr val="tx1"/>
                        </a:solidFill>
                        <a:latin typeface="+mn-lt"/>
                        <a:ea typeface="+mn-ea"/>
                        <a:cs typeface="+mn-cs"/>
                      </a:endParaRPr>
                    </a:p>
                  </a:txBody>
                  <a:tcPr marL="130992" marR="130992" marT="163728" marB="13098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050340"/>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4" name="Oval 53">
            <a:extLst>
              <a:ext uri="{FF2B5EF4-FFF2-40B4-BE49-F238E27FC236}">
                <a16:creationId xmlns:a16="http://schemas.microsoft.com/office/drawing/2014/main" id="{9E7A0D4B-AB57-44B0-97E1-0F74C2C20372}"/>
              </a:ext>
            </a:extLst>
          </p:cNvPr>
          <p:cNvSpPr/>
          <p:nvPr/>
        </p:nvSpPr>
        <p:spPr>
          <a:xfrm>
            <a:off x="57241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5" name="Oval 54">
            <a:extLst>
              <a:ext uri="{FF2B5EF4-FFF2-40B4-BE49-F238E27FC236}">
                <a16:creationId xmlns:a16="http://schemas.microsoft.com/office/drawing/2014/main" id="{80550B66-ACB8-412D-961E-711CE5C8D994}"/>
              </a:ext>
            </a:extLst>
          </p:cNvPr>
          <p:cNvSpPr/>
          <p:nvPr/>
        </p:nvSpPr>
        <p:spPr>
          <a:xfrm>
            <a:off x="1757931"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6" name="Oval 55">
            <a:extLst>
              <a:ext uri="{FF2B5EF4-FFF2-40B4-BE49-F238E27FC236}">
                <a16:creationId xmlns:a16="http://schemas.microsoft.com/office/drawing/2014/main" id="{08C9AC41-4B38-40D6-B070-CDF412ECA81A}"/>
              </a:ext>
            </a:extLst>
          </p:cNvPr>
          <p:cNvSpPr/>
          <p:nvPr/>
        </p:nvSpPr>
        <p:spPr>
          <a:xfrm>
            <a:off x="2943443"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7" name="Oval 56">
            <a:extLst>
              <a:ext uri="{FF2B5EF4-FFF2-40B4-BE49-F238E27FC236}">
                <a16:creationId xmlns:a16="http://schemas.microsoft.com/office/drawing/2014/main" id="{2CD996F1-C360-4368-A00A-CE14EF9239BF}"/>
              </a:ext>
            </a:extLst>
          </p:cNvPr>
          <p:cNvSpPr/>
          <p:nvPr/>
        </p:nvSpPr>
        <p:spPr>
          <a:xfrm>
            <a:off x="4128955"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8" name="Oval 57">
            <a:extLst>
              <a:ext uri="{FF2B5EF4-FFF2-40B4-BE49-F238E27FC236}">
                <a16:creationId xmlns:a16="http://schemas.microsoft.com/office/drawing/2014/main" id="{44AA5FF5-FC45-4C9B-833A-3EAAFD5E25BD}"/>
              </a:ext>
            </a:extLst>
          </p:cNvPr>
          <p:cNvSpPr/>
          <p:nvPr/>
        </p:nvSpPr>
        <p:spPr>
          <a:xfrm>
            <a:off x="531446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9" name="Oval 58">
            <a:extLst>
              <a:ext uri="{FF2B5EF4-FFF2-40B4-BE49-F238E27FC236}">
                <a16:creationId xmlns:a16="http://schemas.microsoft.com/office/drawing/2014/main" id="{7EED920D-5A0E-4D1A-B8B2-01481F89A849}"/>
              </a:ext>
            </a:extLst>
          </p:cNvPr>
          <p:cNvSpPr/>
          <p:nvPr/>
        </p:nvSpPr>
        <p:spPr>
          <a:xfrm>
            <a:off x="6499981"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60" name="Oval 59">
            <a:extLst>
              <a:ext uri="{FF2B5EF4-FFF2-40B4-BE49-F238E27FC236}">
                <a16:creationId xmlns:a16="http://schemas.microsoft.com/office/drawing/2014/main" id="{33F6E636-79A6-4B30-8BC0-632CE4B6ECAC}"/>
              </a:ext>
            </a:extLst>
          </p:cNvPr>
          <p:cNvSpPr/>
          <p:nvPr/>
        </p:nvSpPr>
        <p:spPr>
          <a:xfrm>
            <a:off x="7685494"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1613931"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marL="0" marR="0" lvl="0" indent="0" algn="l" defTabSz="415869" rtl="0" eaLnBrk="1" fontAlgn="auto" latinLnBrk="0" hangingPunct="1">
              <a:lnSpc>
                <a:spcPct val="120000"/>
              </a:lnSpc>
              <a:spcBef>
                <a:spcPts val="455"/>
              </a:spcBef>
              <a:spcAft>
                <a:spcPts val="546"/>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794946"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3975959"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5156974"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6337988"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7519003"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432917" y="2276839"/>
            <a:ext cx="1191456" cy="686562"/>
          </a:xfrm>
        </p:spPr>
        <p:txBody>
          <a:bodyPr lIns="288000" rIns="288000" bIns="288000" anchor="t" anchorCtr="0"/>
          <a:lstStyle>
            <a:lvl1pPr>
              <a:defRPr lang="en-GB" sz="728" kern="1200" dirty="0">
                <a:solidFill>
                  <a:schemeClr val="tx1"/>
                </a:solidFill>
                <a:latin typeface="Poppins" pitchFamily="2" charset="77"/>
                <a:ea typeface="+mn-ea"/>
                <a:cs typeface="Poppins" pitchFamily="2" charset="77"/>
              </a:defRPr>
            </a:lvl1pPr>
          </a:lstStyle>
          <a:p>
            <a:pPr lvl="0">
              <a:lnSpc>
                <a:spcPct val="120000"/>
              </a:lnSpc>
              <a:spcAft>
                <a:spcPts val="1091"/>
              </a:spcAft>
            </a:pPr>
            <a:r>
              <a:rPr lang="en-US" sz="728"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1613931"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2794946"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3975959"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5156974"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6337988"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gn="l">
              <a:lnSpc>
                <a:spcPct val="120000"/>
              </a:lnSpc>
              <a:spcAft>
                <a:spcPts val="1091"/>
              </a:spcAft>
            </a:pPr>
            <a:r>
              <a:rPr lang="en-US" sz="728"/>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7519003" y="2276839"/>
            <a:ext cx="1191456" cy="686562"/>
          </a:xfrm>
        </p:spPr>
        <p:txBody>
          <a:bodyPr lIns="288000" rIns="288000" bIns="288000" anchor="t" anchorCtr="0"/>
          <a:lstStyle>
            <a:lvl1pPr>
              <a:defRPr sz="728" b="0">
                <a:latin typeface="Poppins" pitchFamily="2" charset="77"/>
                <a:cs typeface="Poppins" pitchFamily="2" charset="77"/>
              </a:defRPr>
            </a:lvl1pPr>
          </a:lstStyle>
          <a:p>
            <a:pPr marL="0" marR="0" lvl="0" indent="0" algn="l" defTabSz="415869" rtl="0" eaLnBrk="1" fontAlgn="auto" latinLnBrk="0" hangingPunct="1">
              <a:lnSpc>
                <a:spcPct val="120000"/>
              </a:lnSpc>
              <a:spcBef>
                <a:spcPts val="0"/>
              </a:spcBef>
              <a:spcAft>
                <a:spcPts val="1091"/>
              </a:spcAft>
              <a:buClrTx/>
              <a:buSzTx/>
              <a:buFontTx/>
              <a:buNone/>
              <a:tabLst/>
              <a:defRPr/>
            </a:pPr>
            <a:r>
              <a:rPr lang="en-US" sz="728" b="0" i="0">
                <a:solidFill>
                  <a:schemeClr val="tx1"/>
                </a:solidFill>
              </a:rPr>
              <a:t>Click to edit Master text styles</a:t>
            </a:r>
          </a:p>
        </p:txBody>
      </p:sp>
    </p:spTree>
    <p:extLst>
      <p:ext uri="{BB962C8B-B14F-4D97-AF65-F5344CB8AC3E}">
        <p14:creationId xmlns:p14="http://schemas.microsoft.com/office/powerpoint/2010/main" val="103164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324933492"/>
              </p:ext>
            </p:extLst>
          </p:nvPr>
        </p:nvGraphicFramePr>
        <p:xfrm>
          <a:off x="432916" y="2345129"/>
          <a:ext cx="8286786" cy="2191173"/>
        </p:xfrm>
        <a:graphic>
          <a:graphicData uri="http://schemas.openxmlformats.org/drawingml/2006/table">
            <a:tbl>
              <a:tblPr bandCol="1">
                <a:tableStyleId>{2D5ABB26-0587-4C30-8999-92F81FD0307C}</a:tableStyleId>
              </a:tblPr>
              <a:tblGrid>
                <a:gridCol w="2071697">
                  <a:extLst>
                    <a:ext uri="{9D8B030D-6E8A-4147-A177-3AD203B41FA5}">
                      <a16:colId xmlns:a16="http://schemas.microsoft.com/office/drawing/2014/main" val="1382627474"/>
                    </a:ext>
                  </a:extLst>
                </a:gridCol>
                <a:gridCol w="2071697">
                  <a:extLst>
                    <a:ext uri="{9D8B030D-6E8A-4147-A177-3AD203B41FA5}">
                      <a16:colId xmlns:a16="http://schemas.microsoft.com/office/drawing/2014/main" val="2312284562"/>
                    </a:ext>
                  </a:extLst>
                </a:gridCol>
                <a:gridCol w="2071697">
                  <a:extLst>
                    <a:ext uri="{9D8B030D-6E8A-4147-A177-3AD203B41FA5}">
                      <a16:colId xmlns:a16="http://schemas.microsoft.com/office/drawing/2014/main" val="1977789979"/>
                    </a:ext>
                  </a:extLst>
                </a:gridCol>
                <a:gridCol w="2071697">
                  <a:extLst>
                    <a:ext uri="{9D8B030D-6E8A-4147-A177-3AD203B41FA5}">
                      <a16:colId xmlns:a16="http://schemas.microsoft.com/office/drawing/2014/main" val="289107806"/>
                    </a:ext>
                  </a:extLst>
                </a:gridCol>
              </a:tblGrid>
              <a:tr h="2191173">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347888"/>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4" name="Oval 53">
            <a:extLst>
              <a:ext uri="{FF2B5EF4-FFF2-40B4-BE49-F238E27FC236}">
                <a16:creationId xmlns:a16="http://schemas.microsoft.com/office/drawing/2014/main" id="{9E7A0D4B-AB57-44B0-97E1-0F74C2C20372}"/>
              </a:ext>
            </a:extLst>
          </p:cNvPr>
          <p:cNvSpPr/>
          <p:nvPr/>
        </p:nvSpPr>
        <p:spPr>
          <a:xfrm>
            <a:off x="572418"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6" name="Oval 55">
            <a:extLst>
              <a:ext uri="{FF2B5EF4-FFF2-40B4-BE49-F238E27FC236}">
                <a16:creationId xmlns:a16="http://schemas.microsoft.com/office/drawing/2014/main" id="{08C9AC41-4B38-40D6-B070-CDF412ECA81A}"/>
              </a:ext>
            </a:extLst>
          </p:cNvPr>
          <p:cNvSpPr/>
          <p:nvPr/>
        </p:nvSpPr>
        <p:spPr>
          <a:xfrm>
            <a:off x="2648182"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8" name="Oval 57">
            <a:extLst>
              <a:ext uri="{FF2B5EF4-FFF2-40B4-BE49-F238E27FC236}">
                <a16:creationId xmlns:a16="http://schemas.microsoft.com/office/drawing/2014/main" id="{44AA5FF5-FC45-4C9B-833A-3EAAFD5E25BD}"/>
              </a:ext>
            </a:extLst>
          </p:cNvPr>
          <p:cNvSpPr/>
          <p:nvPr/>
        </p:nvSpPr>
        <p:spPr>
          <a:xfrm>
            <a:off x="4723945"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60" name="Oval 59">
            <a:extLst>
              <a:ext uri="{FF2B5EF4-FFF2-40B4-BE49-F238E27FC236}">
                <a16:creationId xmlns:a16="http://schemas.microsoft.com/office/drawing/2014/main" id="{33F6E636-79A6-4B30-8BC0-632CE4B6ECAC}"/>
              </a:ext>
            </a:extLst>
          </p:cNvPr>
          <p:cNvSpPr/>
          <p:nvPr/>
        </p:nvSpPr>
        <p:spPr>
          <a:xfrm>
            <a:off x="6799708"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2003349"/>
            <a:ext cx="2069698"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505279" y="2003349"/>
            <a:ext cx="2069698"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4577643" y="2003349"/>
            <a:ext cx="2069698"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6650005" y="2003349"/>
            <a:ext cx="2069698"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2614586" y="2488244"/>
            <a:ext cx="6009722" cy="417770"/>
          </a:xfrm>
          <a:solidFill>
            <a:schemeClr val="accent1"/>
          </a:solidFill>
        </p:spPr>
        <p:txBody>
          <a:bodyPr vert="horz" wrap="square" lIns="288000" tIns="144000" rIns="288000" bIns="144000" rtlCol="0" anchor="ctr" anchorCtr="0">
            <a:spAutoFit/>
          </a:bodyPr>
          <a:lstStyle>
            <a:lvl1pPr>
              <a:defRPr lang="en-US" sz="728" dirty="0" smtClean="0">
                <a:solidFill>
                  <a:schemeClr val="bg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538823" y="2421046"/>
            <a:ext cx="1839065" cy="552166"/>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6766112" y="2814322"/>
            <a:ext cx="1858195" cy="552166"/>
          </a:xfrm>
          <a:solidFill>
            <a:schemeClr val="accent1"/>
          </a:solidFill>
        </p:spPr>
        <p:txBody>
          <a:bodyPr vert="horz" wrap="square" lIns="288000" tIns="144000" rIns="288000" bIns="144000" rtlCol="0" anchor="ctr" anchorCtr="0">
            <a:spAutoFit/>
          </a:bodyPr>
          <a:lstStyle>
            <a:lvl1pPr>
              <a:defRPr lang="en-US" sz="728" dirty="0" smtClean="0">
                <a:solidFill>
                  <a:schemeClr val="bg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538822" y="2881520"/>
            <a:ext cx="6009722"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538823" y="3274796"/>
            <a:ext cx="8085485"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460945" y="3668073"/>
            <a:ext cx="7153797"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5619935" y="4061348"/>
            <a:ext cx="2990044"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Tree>
    <p:extLst>
      <p:ext uri="{BB962C8B-B14F-4D97-AF65-F5344CB8AC3E}">
        <p14:creationId xmlns:p14="http://schemas.microsoft.com/office/powerpoint/2010/main" val="323469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314757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637"/>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376963"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41301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4206350"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3242399"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433229" y="1115696"/>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433229" y="2583717"/>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6641387" y="1115696"/>
            <a:ext cx="2069386" cy="391936"/>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6641387" y="1428109"/>
            <a:ext cx="2069386" cy="3282191"/>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433229" y="2883652"/>
            <a:ext cx="3810963" cy="704522"/>
          </a:xfrm>
        </p:spPr>
        <p:txBody>
          <a:bodyPr/>
          <a:lstStyle>
            <a:lvl2pPr marL="162449" indent="-162449">
              <a:defRPr/>
            </a:lvl2pPr>
            <a:lvl3pPr marL="285910" indent="-130682">
              <a:defRPr/>
            </a:lvl3pPr>
            <a:lvl4pPr marL="694559" indent="-137901">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51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637"/>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433229" y="1115696"/>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433229" y="2583717"/>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6641387" y="1115696"/>
            <a:ext cx="2069386" cy="391936"/>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6641387" y="1428109"/>
            <a:ext cx="2069386" cy="3282191"/>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431295" y="1465799"/>
            <a:ext cx="2155376" cy="190340"/>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2839088" y="1465799"/>
            <a:ext cx="2155376" cy="190340"/>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433229" y="2883652"/>
            <a:ext cx="3810963" cy="704522"/>
          </a:xfrm>
        </p:spPr>
        <p:txBody>
          <a:bodyPr/>
          <a:lstStyle>
            <a:lvl2pPr marL="162449" indent="-162449">
              <a:defRPr/>
            </a:lvl2pPr>
            <a:lvl3pPr marL="285910" indent="-130682">
              <a:defRPr/>
            </a:lvl3pPr>
            <a:lvl4pPr marL="694559" indent="-137901">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432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6"/>
            <a:ext cx="8277544" cy="1256060"/>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135748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122783" y="2637904"/>
            <a:ext cx="6898741" cy="190340"/>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428896" y="4427616"/>
            <a:ext cx="8286209" cy="111088"/>
          </a:xfrm>
        </p:spPr>
        <p:txBody>
          <a:bodyPr/>
          <a:lstStyle>
            <a:lvl1pPr>
              <a:defRPr sz="637"/>
            </a:lvl1pPr>
          </a:lstStyle>
          <a:p>
            <a:pPr lvl="0"/>
            <a:r>
              <a:rPr lang="en-US"/>
              <a:t>Click to edit Master text styles</a:t>
            </a:r>
          </a:p>
        </p:txBody>
      </p:sp>
    </p:spTree>
    <p:extLst>
      <p:ext uri="{BB962C8B-B14F-4D97-AF65-F5344CB8AC3E}">
        <p14:creationId xmlns:p14="http://schemas.microsoft.com/office/powerpoint/2010/main" val="233082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13011" y="1484604"/>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413011" y="3122842"/>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4551782" y="1484604"/>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4551782" y="3122842"/>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1808594" y="1752156"/>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5947365" y="1752156"/>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1808594" y="3390394"/>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5947365" y="3390394"/>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288771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433229" y="4452306"/>
            <a:ext cx="8284764" cy="397321"/>
          </a:xfrm>
          <a:solidFill>
            <a:schemeClr val="bg2"/>
          </a:solidFill>
        </p:spPr>
        <p:txBody>
          <a:bodyPr tIns="108000" bIns="144000"/>
          <a:lstStyle>
            <a:lvl1pPr algn="ctr">
              <a:defRPr sz="819"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433229" y="2214424"/>
            <a:ext cx="1379109" cy="296051"/>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388388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3883889" y="2214424"/>
            <a:ext cx="1379109" cy="296051"/>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7334552"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7334552" y="2214424"/>
            <a:ext cx="1379109" cy="296051"/>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5609220"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5609220" y="2214424"/>
            <a:ext cx="1379109" cy="296051"/>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15855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158559" y="2214424"/>
            <a:ext cx="1379109" cy="296051"/>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1572238" y="4194078"/>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Tree>
    <p:extLst>
      <p:ext uri="{BB962C8B-B14F-4D97-AF65-F5344CB8AC3E}">
        <p14:creationId xmlns:p14="http://schemas.microsoft.com/office/powerpoint/2010/main" val="288539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378352"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433228" y="2696626"/>
            <a:ext cx="8286786" cy="305150"/>
          </a:xfrm>
        </p:spPr>
        <p:txBody>
          <a:bodyPr numCol="6" spcCol="360000" anchor="b"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433229" y="3108855"/>
            <a:ext cx="8277544" cy="221164"/>
          </a:xfrm>
        </p:spPr>
        <p:txBody>
          <a:bodyPr numCol="6" spcCol="360000"/>
          <a:lstStyle>
            <a:lvl1pPr marL="0" indent="0" algn="l">
              <a:buFont typeface="Arial" panose="020B0604020202020204" pitchFamily="34" charset="0"/>
              <a:buNone/>
              <a:defRPr sz="819" b="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3184515"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1781434"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4586262"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7392424"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5989343"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433229" y="402899"/>
            <a:ext cx="5350580" cy="302350"/>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51521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5383331" cy="302350"/>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78353"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8" y="3245536"/>
            <a:ext cx="8286786" cy="305150"/>
          </a:xfrm>
        </p:spPr>
        <p:txBody>
          <a:bodyPr numCol="3" spcCol="720000" anchor="t"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6121512"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3269428"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Tree>
    <p:extLst>
      <p:ext uri="{BB962C8B-B14F-4D97-AF65-F5344CB8AC3E}">
        <p14:creationId xmlns:p14="http://schemas.microsoft.com/office/powerpoint/2010/main" val="356151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78353"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8" y="1289485"/>
            <a:ext cx="8286786" cy="305150"/>
          </a:xfrm>
        </p:spPr>
        <p:txBody>
          <a:bodyPr numCol="3" spcCol="720000" anchor="t"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6121513"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3269428"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433229"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6202412"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3317821"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Tree>
    <p:extLst>
      <p:ext uri="{BB962C8B-B14F-4D97-AF65-F5344CB8AC3E}">
        <p14:creationId xmlns:p14="http://schemas.microsoft.com/office/powerpoint/2010/main" val="80253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433229" y="2051942"/>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157837"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3882446"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spcAft>
                <a:spcPts val="273"/>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5607055"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7331663" y="2051942"/>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450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43322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388388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388388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7334552"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7334552"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5609220"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5609220"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15855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15855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343694" y="122873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133614" y="1163505"/>
            <a:ext cx="3438386" cy="193169"/>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133614" y="1438553"/>
            <a:ext cx="3438386" cy="193169"/>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98592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9"/>
            <a:ext cx="4138771" cy="30235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5517881"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433228"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6286394"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3359811"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433228" y="3186622"/>
            <a:ext cx="2424378" cy="190340"/>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6286394" y="3186622"/>
            <a:ext cx="2424378" cy="190340"/>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3359811" y="3186622"/>
            <a:ext cx="2424378" cy="190340"/>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31499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9"/>
            <a:ext cx="4138771" cy="30235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411567"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433229" y="2743746"/>
            <a:ext cx="1379109" cy="391838"/>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130296"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151957" y="2743746"/>
            <a:ext cx="1379109" cy="391838"/>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3860784"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3882446" y="2743746"/>
            <a:ext cx="1379109" cy="391838"/>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5597127"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5618789" y="2743746"/>
            <a:ext cx="1379109" cy="391838"/>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7310001"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7331663" y="2743746"/>
            <a:ext cx="1379109" cy="391838"/>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414807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433229" y="2178985"/>
            <a:ext cx="8081869" cy="1173182"/>
          </a:xfrm>
        </p:spPr>
        <p:txBody>
          <a:bodyPr/>
          <a:lstStyle>
            <a:lvl1pPr marL="0" indent="0">
              <a:spcAft>
                <a:spcPts val="546"/>
              </a:spcAft>
              <a:buFontTx/>
              <a:buNone/>
              <a:defRPr/>
            </a:lvl1pPr>
            <a:lvl2pPr>
              <a:spcAft>
                <a:spcPts val="546"/>
              </a:spcAft>
              <a:defRPr/>
            </a:lvl2pPr>
            <a:lvl3pPr>
              <a:spcAft>
                <a:spcPts val="546"/>
              </a:spcAft>
              <a:defRPr/>
            </a:lvl3pPr>
            <a:lvl4pPr>
              <a:spcAft>
                <a:spcPts val="546"/>
              </a:spcAft>
              <a:defRPr/>
            </a:lvl4pPr>
            <a:lvl5pPr>
              <a:spcAft>
                <a:spcPts val="546"/>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02428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9144000" cy="51435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5554439" y="1580969"/>
            <a:ext cx="3161115" cy="1071987"/>
          </a:xfrm>
        </p:spPr>
        <p:txBody>
          <a:bodyPr numCol="1" spcCol="756000" anchor="b">
            <a:noAutofit/>
          </a:bodyPr>
          <a:lstStyle>
            <a:lvl1pPr marL="0" indent="0">
              <a:buFont typeface="Arial" panose="020B0604020202020204" pitchFamily="34" charset="0"/>
              <a:buNone/>
              <a:defRPr sz="9096" b="0" i="0" spc="-478">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5554439" y="2610372"/>
            <a:ext cx="3161114" cy="222128"/>
          </a:xfrm>
        </p:spPr>
        <p:txBody>
          <a:bodyPr numCol="1" spcCol="756000"/>
          <a:lstStyle>
            <a:lvl1pPr marL="0" indent="0">
              <a:buFont typeface="Arial" panose="020B0604020202020204" pitchFamily="34" charset="0"/>
              <a:buNone/>
              <a:defRPr sz="1274"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Tree>
    <p:extLst>
      <p:ext uri="{BB962C8B-B14F-4D97-AF65-F5344CB8AC3E}">
        <p14:creationId xmlns:p14="http://schemas.microsoft.com/office/powerpoint/2010/main" val="13285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467" y="1132329"/>
            <a:ext cx="6896990" cy="3403973"/>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433229" y="402899"/>
            <a:ext cx="8260163" cy="302350"/>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433229" y="845932"/>
            <a:ext cx="3810963" cy="195968"/>
          </a:xfrm>
        </p:spPr>
        <p:txBody>
          <a:bodyPr/>
          <a:lstStyle>
            <a:lvl1pPr>
              <a:lnSpc>
                <a:spcPct val="100000"/>
              </a:lnSpc>
              <a:buFont typeface="Arial" panose="020B0604020202020204" pitchFamily="34" charset="0"/>
              <a:buNone/>
              <a:defRPr sz="1274">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433228" y="4480842"/>
            <a:ext cx="2355317" cy="128779"/>
          </a:xfrm>
        </p:spPr>
        <p:txBody>
          <a:bodyPr tIns="0" bIns="0" anchor="t" anchorCtr="0"/>
          <a:lstStyle>
            <a:lvl1pPr marL="163171" indent="-163171">
              <a:spcBef>
                <a:spcPts val="0"/>
              </a:spcBef>
              <a:buSzPct val="200000"/>
              <a:buFontTx/>
              <a:buBlip>
                <a:blip r:embed="rId4">
                  <a:extLst>
                    <a:ext uri="{96DAC541-7B7A-43D3-8B79-37D633B846F1}">
                      <asvg:svgBlip xmlns:asvg="http://schemas.microsoft.com/office/drawing/2016/SVG/main" r:embed="rId5"/>
                    </a:ext>
                  </a:extLst>
                </a:blip>
              </a:buBlip>
              <a:defRPr sz="1091"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433228" y="4153416"/>
            <a:ext cx="2355317" cy="128779"/>
          </a:xfrm>
        </p:spPr>
        <p:txBody>
          <a:bodyPr tIns="0" bIns="0" anchor="t" anchorCtr="0"/>
          <a:lstStyle>
            <a:lvl1pPr marL="163171" indent="-163171">
              <a:spcBef>
                <a:spcPts val="0"/>
              </a:spcBef>
              <a:buSzPct val="200000"/>
              <a:buFontTx/>
              <a:buBlip>
                <a:blip r:embed="rId6">
                  <a:extLst>
                    <a:ext uri="{96DAC541-7B7A-43D3-8B79-37D633B846F1}">
                      <asvg:svgBlip xmlns:asvg="http://schemas.microsoft.com/office/drawing/2016/SVG/main" r:embed="rId7"/>
                    </a:ext>
                  </a:extLst>
                </a:blip>
              </a:buBlip>
              <a:defRPr sz="1091"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2836359" y="3122574"/>
            <a:ext cx="1735641" cy="128779"/>
          </a:xfrm>
        </p:spPr>
        <p:txBody>
          <a:bodyPr wrap="square" tIns="0" bIns="0" anchor="t" anchorCtr="0">
            <a:spAutoFit/>
          </a:bodyPr>
          <a:lstStyle>
            <a:lvl1pPr marL="163171" indent="-163171">
              <a:spcBef>
                <a:spcPts val="0"/>
              </a:spcBef>
              <a:buSzPct val="200000"/>
              <a:buFontTx/>
              <a:buBlip>
                <a:blip r:embed="rId4">
                  <a:extLst>
                    <a:ext uri="{96DAC541-7B7A-43D3-8B79-37D633B846F1}">
                      <asvg:svgBlip xmlns:asvg="http://schemas.microsoft.com/office/drawing/2016/SVG/main" r:embed="rId5"/>
                    </a:ext>
                  </a:extLst>
                </a:blip>
              </a:buBlip>
              <a:defRPr sz="1091"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4443545" y="2277039"/>
            <a:ext cx="1735641" cy="128779"/>
          </a:xfrm>
        </p:spPr>
        <p:txBody>
          <a:bodyPr wrap="square" tIns="0" bIns="0" anchor="t" anchorCtr="0">
            <a:spAutoFit/>
          </a:bodyPr>
          <a:lstStyle>
            <a:lvl1pPr marL="163171" indent="-163171">
              <a:spcBef>
                <a:spcPts val="0"/>
              </a:spcBef>
              <a:buSzPct val="200000"/>
              <a:buFontTx/>
              <a:buBlip>
                <a:blip r:embed="rId6">
                  <a:extLst>
                    <a:ext uri="{96DAC541-7B7A-43D3-8B79-37D633B846F1}">
                      <asvg:svgBlip xmlns:asvg="http://schemas.microsoft.com/office/drawing/2016/SVG/main" r:embed="rId7"/>
                    </a:ext>
                  </a:extLst>
                </a:blip>
              </a:buBlip>
              <a:defRPr sz="1091"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171651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433229" y="4862164"/>
            <a:ext cx="5681786" cy="83987"/>
          </a:xfrm>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2487525" y="433198"/>
            <a:ext cx="4168950" cy="881855"/>
          </a:xfrm>
        </p:spPr>
        <p:txBody>
          <a:bodyPr lIns="0" tIns="0" rIns="0" bIns="0" anchor="b" anchorCtr="0"/>
          <a:lstStyle>
            <a:lvl1pPr algn="ctr">
              <a:defRPr sz="3184">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449886" y="1622126"/>
            <a:ext cx="8243507" cy="428387"/>
          </a:xfrm>
        </p:spPr>
        <p:txBody>
          <a:bodyPr/>
          <a:lstStyle>
            <a:lvl1pPr algn="ctr">
              <a:defRPr sz="2456">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2508482"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637"/>
          </a:p>
        </p:txBody>
      </p:sp>
      <p:sp>
        <p:nvSpPr>
          <p:cNvPr id="15" name="object 38">
            <a:extLst>
              <a:ext uri="{FF2B5EF4-FFF2-40B4-BE49-F238E27FC236}">
                <a16:creationId xmlns:a16="http://schemas.microsoft.com/office/drawing/2014/main" id="{5C6A6A71-005C-4561-B24C-20036B336094}"/>
              </a:ext>
            </a:extLst>
          </p:cNvPr>
          <p:cNvSpPr/>
          <p:nvPr userDrawn="1"/>
        </p:nvSpPr>
        <p:spPr>
          <a:xfrm>
            <a:off x="7330941"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637"/>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433229" y="3931436"/>
            <a:ext cx="1272504"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Associated</a:t>
            </a:r>
            <a:r>
              <a:rPr sz="1046" b="0" i="0" spc="-46">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with</a:t>
            </a:r>
            <a:endParaRPr sz="1046"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2936635" y="3931436"/>
            <a:ext cx="1307849"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Supported</a:t>
            </a:r>
            <a:r>
              <a:rPr sz="1046" b="0" i="0" spc="-50">
                <a:solidFill>
                  <a:srgbClr val="FFFFFF"/>
                </a:solidFill>
                <a:latin typeface="Poppins Medium" pitchFamily="2" charset="77"/>
                <a:cs typeface="Poppins Medium" pitchFamily="2" charset="77"/>
              </a:rPr>
              <a:t> </a:t>
            </a:r>
            <a:r>
              <a:rPr sz="1046" b="0" i="0" spc="-9">
                <a:solidFill>
                  <a:srgbClr val="FFFFFF"/>
                </a:solidFill>
                <a:latin typeface="Poppins Medium" pitchFamily="2" charset="77"/>
                <a:cs typeface="Poppins Medium" pitchFamily="2" charset="77"/>
              </a:rPr>
              <a:t>by</a:t>
            </a:r>
            <a:endParaRPr sz="1046"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7621099" y="3931436"/>
            <a:ext cx="1307848"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Hosted</a:t>
            </a:r>
            <a:r>
              <a:rPr sz="1046" b="0" i="0" spc="-48">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at</a:t>
            </a:r>
            <a:endParaRPr sz="1046" b="0" i="0">
              <a:latin typeface="Poppins Medium" pitchFamily="2" charset="77"/>
              <a:cs typeface="Poppins Medium" pitchFamily="2" charset="77"/>
            </a:endParaRPr>
          </a:p>
        </p:txBody>
      </p:sp>
    </p:spTree>
    <p:extLst>
      <p:ext uri="{BB962C8B-B14F-4D97-AF65-F5344CB8AC3E}">
        <p14:creationId xmlns:p14="http://schemas.microsoft.com/office/powerpoint/2010/main" val="198589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449886" y="974909"/>
            <a:ext cx="5501224" cy="340144"/>
          </a:xfrm>
        </p:spPr>
        <p:txBody>
          <a:bodyPr lIns="0" tIns="0" rIns="0" bIns="0" anchor="b" anchorCtr="0"/>
          <a:lstStyle>
            <a:lvl1pPr algn="l">
              <a:defRPr sz="2456">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449885" y="1622127"/>
            <a:ext cx="6191501" cy="222128"/>
          </a:xfrm>
        </p:spPr>
        <p:txBody>
          <a:bodyPr/>
          <a:lstStyle>
            <a:lvl1pPr algn="l">
              <a:defRPr sz="1274">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2508482"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637"/>
          </a:p>
        </p:txBody>
      </p:sp>
      <p:sp>
        <p:nvSpPr>
          <p:cNvPr id="15" name="object 38">
            <a:extLst>
              <a:ext uri="{FF2B5EF4-FFF2-40B4-BE49-F238E27FC236}">
                <a16:creationId xmlns:a16="http://schemas.microsoft.com/office/drawing/2014/main" id="{5C6A6A71-005C-4561-B24C-20036B336094}"/>
              </a:ext>
            </a:extLst>
          </p:cNvPr>
          <p:cNvSpPr/>
          <p:nvPr userDrawn="1"/>
        </p:nvSpPr>
        <p:spPr>
          <a:xfrm>
            <a:off x="7330941"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637"/>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449885" y="3931436"/>
            <a:ext cx="1410501"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Associated</a:t>
            </a:r>
            <a:r>
              <a:rPr sz="1046" b="0" i="0" spc="-46">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with</a:t>
            </a:r>
            <a:endParaRPr sz="1046"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2936635" y="3931436"/>
            <a:ext cx="1635365"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Supported</a:t>
            </a:r>
            <a:r>
              <a:rPr sz="1046" b="0" i="0" spc="-50">
                <a:solidFill>
                  <a:srgbClr val="FFFFFF"/>
                </a:solidFill>
                <a:latin typeface="Poppins Medium" pitchFamily="2" charset="77"/>
                <a:cs typeface="Poppins Medium" pitchFamily="2" charset="77"/>
              </a:rPr>
              <a:t> </a:t>
            </a:r>
            <a:r>
              <a:rPr sz="1046" b="0" i="0" spc="-9">
                <a:solidFill>
                  <a:srgbClr val="FFFFFF"/>
                </a:solidFill>
                <a:latin typeface="Poppins Medium" pitchFamily="2" charset="77"/>
                <a:cs typeface="Poppins Medium" pitchFamily="2" charset="77"/>
              </a:rPr>
              <a:t>by</a:t>
            </a:r>
            <a:endParaRPr sz="1046"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7621099" y="3931436"/>
            <a:ext cx="1094453"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Hosted</a:t>
            </a:r>
            <a:r>
              <a:rPr sz="1046" b="0" i="0" spc="-48">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at</a:t>
            </a:r>
            <a:endParaRPr sz="1046"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433388" y="3750047"/>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Tree>
    <p:extLst>
      <p:ext uri="{BB962C8B-B14F-4D97-AF65-F5344CB8AC3E}">
        <p14:creationId xmlns:p14="http://schemas.microsoft.com/office/powerpoint/2010/main" val="118298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123506" y="2147737"/>
            <a:ext cx="6896990" cy="848027"/>
          </a:xfrm>
        </p:spPr>
        <p:txBody>
          <a:bodyPr anchor="ctr"/>
          <a:lstStyle>
            <a:lvl1pPr algn="ctr">
              <a:defRPr sz="3184"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065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122784" y="2761092"/>
            <a:ext cx="6896990" cy="629663"/>
          </a:xfrm>
        </p:spPr>
        <p:txBody>
          <a:bodyPr anchor="ctr"/>
          <a:lstStyle>
            <a:lvl1pPr algn="ctr">
              <a:defRPr sz="2001"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17062" y="1720269"/>
            <a:ext cx="3708432" cy="792752"/>
          </a:xfrm>
          <a:prstGeom prst="rect">
            <a:avLst/>
          </a:prstGeom>
        </p:spPr>
      </p:pic>
    </p:spTree>
    <p:extLst>
      <p:ext uri="{BB962C8B-B14F-4D97-AF65-F5344CB8AC3E}">
        <p14:creationId xmlns:p14="http://schemas.microsoft.com/office/powerpoint/2010/main" val="2554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17062" y="2175375"/>
            <a:ext cx="3708432" cy="792752"/>
          </a:xfrm>
          <a:prstGeom prst="rect">
            <a:avLst/>
          </a:prstGeom>
        </p:spPr>
      </p:pic>
    </p:spTree>
    <p:extLst>
      <p:ext uri="{BB962C8B-B14F-4D97-AF65-F5344CB8AC3E}">
        <p14:creationId xmlns:p14="http://schemas.microsoft.com/office/powerpoint/2010/main" val="146658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content slide (centered)">
  <p:cSld name="content slide (centered)">
    <p:spTree>
      <p:nvGrpSpPr>
        <p:cNvPr id="1" name="Shape 35"/>
        <p:cNvGrpSpPr/>
        <p:nvPr/>
      </p:nvGrpSpPr>
      <p:grpSpPr>
        <a:xfrm>
          <a:off x="0" y="0"/>
          <a:ext cx="0" cy="0"/>
          <a:chOff x="0" y="0"/>
          <a:chExt cx="0" cy="0"/>
        </a:xfrm>
      </p:grpSpPr>
      <p:sp>
        <p:nvSpPr>
          <p:cNvPr id="6" name="Google Shape;36;p25">
            <a:extLst>
              <a:ext uri="{FF2B5EF4-FFF2-40B4-BE49-F238E27FC236}">
                <a16:creationId xmlns:a16="http://schemas.microsoft.com/office/drawing/2014/main" id="{30F48CB5-B83D-4BA5-9BDD-149FEF00C106}"/>
              </a:ext>
            </a:extLst>
          </p:cNvPr>
          <p:cNvSpPr/>
          <p:nvPr userDrawn="1"/>
        </p:nvSpPr>
        <p:spPr>
          <a:xfrm>
            <a:off x="0" y="0"/>
            <a:ext cx="9144000" cy="5143500"/>
          </a:xfrm>
          <a:prstGeom prst="rect">
            <a:avLst/>
          </a:prstGeom>
          <a:solidFill>
            <a:srgbClr val="196BAC"/>
          </a:solidFill>
          <a:ln w="9525" cap="flat" cmpd="sng">
            <a:no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D57F25"/>
              </a:solidFill>
              <a:latin typeface="Rockwell"/>
              <a:ea typeface="Rockwell"/>
              <a:cs typeface="Rockwell"/>
              <a:sym typeface="Rockwell"/>
            </a:endParaRPr>
          </a:p>
        </p:txBody>
      </p:sp>
      <p:pic>
        <p:nvPicPr>
          <p:cNvPr id="7" name="Google Shape;37;p25">
            <a:extLst>
              <a:ext uri="{FF2B5EF4-FFF2-40B4-BE49-F238E27FC236}">
                <a16:creationId xmlns:a16="http://schemas.microsoft.com/office/drawing/2014/main" id="{2332A5CF-D8CD-4484-90F3-F0CC54A7F568}"/>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3204537" y="4220766"/>
            <a:ext cx="2734928" cy="922734"/>
          </a:xfrm>
          <a:prstGeom prst="rect">
            <a:avLst/>
          </a:prstGeom>
          <a:noFill/>
          <a:ln>
            <a:noFill/>
          </a:ln>
        </p:spPr>
      </p:pic>
    </p:spTree>
    <p:extLst>
      <p:ext uri="{BB962C8B-B14F-4D97-AF65-F5344CB8AC3E}">
        <p14:creationId xmlns:p14="http://schemas.microsoft.com/office/powerpoint/2010/main" val="377236621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54A1-5DDD-4F08-8725-5F6F10757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A077E2-1EDC-426E-B5DC-ECE46615CF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1B168-F85B-4EDD-A667-471EBA20276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F19FA8-CB2D-416B-AF00-7F10289A2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6694F-AE4B-4FB2-A64D-D4CEFF120A50}"/>
              </a:ext>
            </a:extLst>
          </p:cNvPr>
          <p:cNvSpPr>
            <a:spLocks noGrp="1"/>
          </p:cNvSpPr>
          <p:nvPr>
            <p:ph type="sldNum" sz="quarter" idx="12"/>
          </p:nvPr>
        </p:nvSpPr>
        <p:spPr/>
        <p:txBody>
          <a:bodyPr/>
          <a:lstStyle/>
          <a:p>
            <a:fld id="{AB6A5A4D-009A-4653-95B6-401B80DC91FD}" type="slidenum">
              <a:rPr lang="en-US" smtClean="0"/>
              <a:t>‹#›</a:t>
            </a:fld>
            <a:endParaRPr lang="en-US"/>
          </a:p>
        </p:txBody>
      </p:sp>
    </p:spTree>
    <p:extLst>
      <p:ext uri="{BB962C8B-B14F-4D97-AF65-F5344CB8AC3E}">
        <p14:creationId xmlns:p14="http://schemas.microsoft.com/office/powerpoint/2010/main" val="356677869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107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4899810" y="1"/>
            <a:ext cx="4244191" cy="51434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2178984"/>
            <a:ext cx="3810963" cy="1161857"/>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433229" y="4777660"/>
            <a:ext cx="4033353" cy="20794"/>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4899809" y="4437518"/>
            <a:ext cx="3810963" cy="111184"/>
          </a:xfrm>
        </p:spPr>
        <p:txBody>
          <a:bodyPr/>
          <a:lstStyle>
            <a:lvl1pPr>
              <a:defRPr sz="637"/>
            </a:lvl1pPr>
          </a:lstStyle>
          <a:p>
            <a:pPr lvl="0"/>
            <a:r>
              <a:rPr lang="en-US" dirty="0"/>
              <a:t>Caption text goes here if required</a:t>
            </a:r>
            <a:endParaRPr lang="en-GB" dirty="0"/>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433228" y="3819359"/>
            <a:ext cx="716993" cy="593239"/>
          </a:xfrm>
        </p:spPr>
        <p:txBody>
          <a:bodyPr/>
          <a:lstStyle/>
          <a:p>
            <a:r>
              <a:rPr lang="en-US"/>
              <a:t>Click icon to add picture</a:t>
            </a:r>
            <a:endParaRPr lang="en-GB" dirty="0"/>
          </a:p>
        </p:txBody>
      </p:sp>
    </p:spTree>
    <p:extLst>
      <p:ext uri="{BB962C8B-B14F-4D97-AF65-F5344CB8AC3E}">
        <p14:creationId xmlns:p14="http://schemas.microsoft.com/office/powerpoint/2010/main" val="363688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Content: RT Image">
  <p:cSld name="Content: RT Image">
    <p:spTree>
      <p:nvGrpSpPr>
        <p:cNvPr id="1" name="Shape 60"/>
        <p:cNvGrpSpPr/>
        <p:nvPr/>
      </p:nvGrpSpPr>
      <p:grpSpPr>
        <a:xfrm>
          <a:off x="0" y="0"/>
          <a:ext cx="0" cy="0"/>
          <a:chOff x="0" y="0"/>
          <a:chExt cx="0" cy="0"/>
        </a:xfrm>
      </p:grpSpPr>
      <p:sp>
        <p:nvSpPr>
          <p:cNvPr id="61" name="Google Shape;61;p31"/>
          <p:cNvSpPr/>
          <p:nvPr/>
        </p:nvSpPr>
        <p:spPr>
          <a:xfrm>
            <a:off x="5180048" y="-3321"/>
            <a:ext cx="251195" cy="5154356"/>
          </a:xfrm>
          <a:custGeom>
            <a:avLst/>
            <a:gdLst/>
            <a:ahLst/>
            <a:cxnLst/>
            <a:rect l="l" t="t" r="r" b="b"/>
            <a:pathLst>
              <a:path w="334926" h="6872474" extrusionOk="0">
                <a:moveTo>
                  <a:pt x="0" y="0"/>
                </a:moveTo>
                <a:lnTo>
                  <a:pt x="334926" y="0"/>
                </a:lnTo>
                <a:lnTo>
                  <a:pt x="334926" y="6872474"/>
                </a:lnTo>
                <a:lnTo>
                  <a:pt x="0" y="6872474"/>
                </a:lnTo>
                <a:lnTo>
                  <a:pt x="0" y="6507788"/>
                </a:lnTo>
                <a:lnTo>
                  <a:pt x="31517" y="6490681"/>
                </a:lnTo>
                <a:cubicBezTo>
                  <a:pt x="113537" y="6435269"/>
                  <a:pt x="167463" y="6341431"/>
                  <a:pt x="167463" y="6234997"/>
                </a:cubicBezTo>
                <a:cubicBezTo>
                  <a:pt x="167463" y="6128564"/>
                  <a:pt x="113537" y="6034725"/>
                  <a:pt x="31517" y="5979313"/>
                </a:cubicBezTo>
                <a:lnTo>
                  <a:pt x="0" y="5962206"/>
                </a:lnTo>
                <a:close/>
              </a:path>
            </a:pathLst>
          </a:custGeom>
          <a:solidFill>
            <a:srgbClr val="EC881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D57F25"/>
              </a:solidFill>
              <a:latin typeface="Rockwell"/>
              <a:ea typeface="Rockwell"/>
              <a:cs typeface="Rockwell"/>
              <a:sym typeface="Rockwell"/>
            </a:endParaRPr>
          </a:p>
        </p:txBody>
      </p:sp>
      <p:sp>
        <p:nvSpPr>
          <p:cNvPr id="62" name="Google Shape;62;p31"/>
          <p:cNvSpPr>
            <a:spLocks noGrp="1"/>
          </p:cNvSpPr>
          <p:nvPr>
            <p:ph type="pic" idx="2"/>
          </p:nvPr>
        </p:nvSpPr>
        <p:spPr>
          <a:xfrm>
            <a:off x="5431243" y="0"/>
            <a:ext cx="3712758" cy="5150644"/>
          </a:xfrm>
          <a:prstGeom prst="rect">
            <a:avLst/>
          </a:prstGeom>
          <a:noFill/>
          <a:ln>
            <a:noFill/>
          </a:ln>
        </p:spPr>
        <p:txBody>
          <a:bodyPr spcFirstLastPara="1" wrap="square" lIns="91425" tIns="45700" rIns="91425" bIns="45700" anchor="t" anchorCtr="0">
            <a:noAutofit/>
          </a:bodyPr>
          <a:lstStyle>
            <a:lvl1pPr marR="0" lvl="0" algn="l" rtl="0">
              <a:spcBef>
                <a:spcPts val="300"/>
              </a:spcBef>
              <a:spcAft>
                <a:spcPts val="0"/>
              </a:spcAft>
              <a:buClr>
                <a:srgbClr val="F99D33"/>
              </a:buClr>
              <a:buSzPts val="2000"/>
              <a:buFont typeface="Arial"/>
              <a:buChar char="•"/>
              <a:defRPr sz="1500" b="1" i="0">
                <a:solidFill>
                  <a:srgbClr val="F99D33"/>
                </a:solidFill>
                <a:latin typeface="Arial"/>
                <a:ea typeface="Arial"/>
                <a:cs typeface="Arial"/>
                <a:sym typeface="Arial"/>
              </a:defRPr>
            </a:lvl1pPr>
            <a:lvl2pPr marR="0" lvl="1" algn="l" rtl="0">
              <a:lnSpc>
                <a:spcPct val="135000"/>
              </a:lnSpc>
              <a:spcBef>
                <a:spcPts val="15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2pPr>
            <a:lvl3pPr marR="0" lvl="2" algn="l" rtl="0">
              <a:spcBef>
                <a:spcPts val="15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R="0" lvl="3" algn="l" rtl="0">
              <a:lnSpc>
                <a:spcPct val="150000"/>
              </a:lnSpc>
              <a:spcBef>
                <a:spcPts val="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R="0" lvl="5" algn="l" rtl="0">
              <a:spcBef>
                <a:spcPts val="300"/>
              </a:spcBef>
              <a:spcAft>
                <a:spcPts val="0"/>
              </a:spcAft>
              <a:buClr>
                <a:schemeClr val="dk1"/>
              </a:buClr>
              <a:buSzPts val="2000"/>
              <a:buFont typeface="Arial"/>
              <a:buChar char="•"/>
              <a:defRPr sz="1500" b="0" i="0" u="none" strike="noStrike" cap="none">
                <a:solidFill>
                  <a:schemeClr val="dk1"/>
                </a:solidFill>
                <a:latin typeface="Rockwell"/>
                <a:ea typeface="Rockwell"/>
                <a:cs typeface="Rockwell"/>
                <a:sym typeface="Rockwell"/>
              </a:defRPr>
            </a:lvl6pPr>
            <a:lvl7pPr marR="0" lvl="6" algn="l" rtl="0">
              <a:spcBef>
                <a:spcPts val="300"/>
              </a:spcBef>
              <a:spcAft>
                <a:spcPts val="0"/>
              </a:spcAft>
              <a:buClr>
                <a:schemeClr val="dk1"/>
              </a:buClr>
              <a:buSzPts val="2000"/>
              <a:buFont typeface="Arial"/>
              <a:buChar char="•"/>
              <a:defRPr sz="1500" b="0" i="0" u="none" strike="noStrike" cap="none">
                <a:solidFill>
                  <a:schemeClr val="dk1"/>
                </a:solidFill>
                <a:latin typeface="Rockwell"/>
                <a:ea typeface="Rockwell"/>
                <a:cs typeface="Rockwell"/>
                <a:sym typeface="Rockwell"/>
              </a:defRPr>
            </a:lvl7pPr>
            <a:lvl8pPr marR="0" lvl="7" algn="l" rtl="0">
              <a:spcBef>
                <a:spcPts val="300"/>
              </a:spcBef>
              <a:spcAft>
                <a:spcPts val="0"/>
              </a:spcAft>
              <a:buClr>
                <a:schemeClr val="dk1"/>
              </a:buClr>
              <a:buSzPts val="2000"/>
              <a:buFont typeface="Arial"/>
              <a:buChar char="•"/>
              <a:defRPr sz="1500" b="0" i="0" u="none" strike="noStrike" cap="none">
                <a:solidFill>
                  <a:schemeClr val="dk1"/>
                </a:solidFill>
                <a:latin typeface="Rockwell"/>
                <a:ea typeface="Rockwell"/>
                <a:cs typeface="Rockwell"/>
                <a:sym typeface="Rockwell"/>
              </a:defRPr>
            </a:lvl8pPr>
            <a:lvl9pPr marR="0" lvl="8" algn="l" rtl="0">
              <a:spcBef>
                <a:spcPts val="300"/>
              </a:spcBef>
              <a:spcAft>
                <a:spcPts val="0"/>
              </a:spcAft>
              <a:buClr>
                <a:schemeClr val="dk1"/>
              </a:buClr>
              <a:buSzPts val="2000"/>
              <a:buFont typeface="Arial"/>
              <a:buChar char="•"/>
              <a:defRPr sz="1500" b="0" i="0" u="none" strike="noStrike" cap="none">
                <a:solidFill>
                  <a:schemeClr val="dk1"/>
                </a:solidFill>
                <a:latin typeface="Rockwell"/>
                <a:ea typeface="Rockwell"/>
                <a:cs typeface="Rockwell"/>
                <a:sym typeface="Rockwell"/>
              </a:defRPr>
            </a:lvl9pPr>
          </a:lstStyle>
          <a:p>
            <a:endParaRPr/>
          </a:p>
        </p:txBody>
      </p:sp>
      <p:sp>
        <p:nvSpPr>
          <p:cNvPr id="63" name="Google Shape;63;p31"/>
          <p:cNvSpPr txBox="1">
            <a:spLocks noGrp="1"/>
          </p:cNvSpPr>
          <p:nvPr>
            <p:ph type="body" idx="1"/>
          </p:nvPr>
        </p:nvSpPr>
        <p:spPr>
          <a:xfrm>
            <a:off x="736305" y="869240"/>
            <a:ext cx="3836194" cy="117752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360"/>
              </a:spcBef>
              <a:spcAft>
                <a:spcPts val="0"/>
              </a:spcAft>
              <a:buClr>
                <a:schemeClr val="dk1"/>
              </a:buClr>
              <a:buSzPts val="2400"/>
              <a:buFont typeface="Arial"/>
              <a:buNone/>
              <a:defRPr sz="1800" b="1" i="0">
                <a:solidFill>
                  <a:schemeClr val="dk1"/>
                </a:solidFill>
                <a:latin typeface="Rockwell"/>
                <a:ea typeface="Rockwell"/>
                <a:cs typeface="Rockwell"/>
                <a:sym typeface="Rockwell"/>
              </a:defRPr>
            </a:lvl1pPr>
            <a:lvl2pPr marL="685800" marR="0" lvl="1" indent="-171450" algn="l" rtl="0">
              <a:lnSpc>
                <a:spcPct val="135000"/>
              </a:lnSpc>
              <a:spcBef>
                <a:spcPts val="15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2pPr>
            <a:lvl3pPr marL="1028700" marR="0" lvl="2" indent="-171450" algn="l" rtl="0">
              <a:spcBef>
                <a:spcPts val="15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L="1371600" marR="0" lvl="3" indent="-171450" algn="l" rtl="0">
              <a:lnSpc>
                <a:spcPct val="150000"/>
              </a:lnSpc>
              <a:spcBef>
                <a:spcPts val="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4pPr>
            <a:lvl5pPr marL="1714500" marR="0" lvl="4" indent="-171450" algn="l" rtl="0">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Rockwell"/>
                <a:ea typeface="Rockwell"/>
                <a:cs typeface="Rockwell"/>
                <a:sym typeface="Rockwel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Rockwell"/>
                <a:ea typeface="Rockwell"/>
                <a:cs typeface="Rockwell"/>
                <a:sym typeface="Rockwel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Rockwell"/>
                <a:ea typeface="Rockwell"/>
                <a:cs typeface="Rockwell"/>
                <a:sym typeface="Rockwel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Rockwell"/>
                <a:ea typeface="Rockwell"/>
                <a:cs typeface="Rockwell"/>
                <a:sym typeface="Rockwell"/>
              </a:defRPr>
            </a:lvl9pPr>
          </a:lstStyle>
          <a:p>
            <a:endParaRPr/>
          </a:p>
        </p:txBody>
      </p:sp>
      <p:sp>
        <p:nvSpPr>
          <p:cNvPr id="64" name="Google Shape;64;p31"/>
          <p:cNvSpPr txBox="1">
            <a:spLocks noGrp="1"/>
          </p:cNvSpPr>
          <p:nvPr>
            <p:ph type="body" idx="3"/>
          </p:nvPr>
        </p:nvSpPr>
        <p:spPr>
          <a:xfrm>
            <a:off x="735807" y="2176463"/>
            <a:ext cx="3836194" cy="2449116"/>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210"/>
              </a:spcBef>
              <a:spcAft>
                <a:spcPts val="0"/>
              </a:spcAft>
              <a:buClr>
                <a:schemeClr val="dk1"/>
              </a:buClr>
              <a:buSzPts val="1400"/>
              <a:buFont typeface="Arial"/>
              <a:buNone/>
              <a:defRPr sz="1050" b="1" i="0">
                <a:solidFill>
                  <a:schemeClr val="dk1"/>
                </a:solidFill>
                <a:latin typeface="Arial"/>
                <a:ea typeface="Arial"/>
                <a:cs typeface="Arial"/>
                <a:sym typeface="Arial"/>
              </a:defRPr>
            </a:lvl1pPr>
            <a:lvl2pPr marL="685800" marR="0" lvl="1" indent="-171450" algn="l" rtl="0">
              <a:lnSpc>
                <a:spcPct val="135000"/>
              </a:lnSpc>
              <a:spcBef>
                <a:spcPts val="15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2pPr>
            <a:lvl3pPr marL="1028700" marR="0" lvl="2" indent="-171450" algn="l" rtl="0">
              <a:spcBef>
                <a:spcPts val="15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L="1371600" marR="0" lvl="3" indent="-171450" algn="l" rtl="0">
              <a:lnSpc>
                <a:spcPct val="150000"/>
              </a:lnSpc>
              <a:spcBef>
                <a:spcPts val="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4pPr>
            <a:lvl5pPr marL="1714500" marR="0" lvl="4" indent="-171450" algn="l" rtl="0">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Rockwell"/>
                <a:ea typeface="Rockwell"/>
                <a:cs typeface="Rockwell"/>
                <a:sym typeface="Rockwel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Rockwell"/>
                <a:ea typeface="Rockwell"/>
                <a:cs typeface="Rockwell"/>
                <a:sym typeface="Rockwel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Rockwell"/>
                <a:ea typeface="Rockwell"/>
                <a:cs typeface="Rockwell"/>
                <a:sym typeface="Rockwel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345206072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6246965" cy="51435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9144000" cy="84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471591" y="4788165"/>
            <a:ext cx="226711" cy="207749"/>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75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411481" y="4021567"/>
            <a:ext cx="2217420" cy="318549"/>
          </a:xfrm>
          <a:noFill/>
        </p:spPr>
        <p:txBody>
          <a:bodyPr wrap="square" lIns="91440" rIns="91440" anchor="ctr">
            <a:noAutofit/>
          </a:bodyPr>
          <a:lstStyle>
            <a:lvl1pPr marL="0" indent="0" algn="r">
              <a:buNone/>
              <a:defRPr sz="1500" b="1">
                <a:solidFill>
                  <a:schemeClr val="accent6"/>
                </a:solidFill>
              </a:defRPr>
            </a:lvl1pPr>
          </a:lstStyle>
          <a:p>
            <a:pPr lvl="0"/>
            <a:r>
              <a:rPr lang="en-US" noProof="0"/>
              <a:t>ADD TEXT </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6246965" cy="3429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a:p>
        </p:txBody>
      </p:sp>
    </p:spTree>
    <p:extLst>
      <p:ext uri="{BB962C8B-B14F-4D97-AF65-F5344CB8AC3E}">
        <p14:creationId xmlns:p14="http://schemas.microsoft.com/office/powerpoint/2010/main" val="2555945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65"/>
        <p:cNvGrpSpPr/>
        <p:nvPr/>
      </p:nvGrpSpPr>
      <p:grpSpPr>
        <a:xfrm>
          <a:off x="0" y="0"/>
          <a:ext cx="0" cy="0"/>
          <a:chOff x="0" y="0"/>
          <a:chExt cx="0" cy="0"/>
        </a:xfrm>
      </p:grpSpPr>
      <p:pic>
        <p:nvPicPr>
          <p:cNvPr id="5" name="Google Shape;66;p32" descr="Logo&#10;&#10;Description automatically generated">
            <a:extLst>
              <a:ext uri="{FF2B5EF4-FFF2-40B4-BE49-F238E27FC236}">
                <a16:creationId xmlns:a16="http://schemas.microsoft.com/office/drawing/2014/main" id="{1BACBA28-1AC9-4EB3-885A-CADF5E217C1E}"/>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3716165" y="3993023"/>
            <a:ext cx="1711672" cy="1109734"/>
          </a:xfrm>
          <a:prstGeom prst="rect">
            <a:avLst/>
          </a:prstGeom>
          <a:noFill/>
          <a:ln>
            <a:noFill/>
          </a:ln>
        </p:spPr>
      </p:pic>
      <p:sp>
        <p:nvSpPr>
          <p:cNvPr id="6" name="Google Shape;67;p32">
            <a:extLst>
              <a:ext uri="{FF2B5EF4-FFF2-40B4-BE49-F238E27FC236}">
                <a16:creationId xmlns:a16="http://schemas.microsoft.com/office/drawing/2014/main" id="{067653B7-29ED-4A89-BCAB-229AF852365F}"/>
              </a:ext>
            </a:extLst>
          </p:cNvPr>
          <p:cNvSpPr txBox="1"/>
          <p:nvPr userDrawn="1"/>
        </p:nvSpPr>
        <p:spPr>
          <a:xfrm>
            <a:off x="1526188" y="2049650"/>
            <a:ext cx="6091625" cy="1276350"/>
          </a:xfrm>
          <a:prstGeom prst="rect">
            <a:avLst/>
          </a:prstGeom>
          <a:noFill/>
          <a:ln>
            <a:noFill/>
          </a:ln>
        </p:spPr>
        <p:txBody>
          <a:bodyPr spcFirstLastPara="1" wrap="square" lIns="68569" tIns="34275" rIns="68569" bIns="34275" anchor="t" anchorCtr="0">
            <a:noAutofit/>
          </a:bodyPr>
          <a:lstStyle/>
          <a:p>
            <a:pPr marL="3429" marR="0" lvl="0" indent="0" algn="ctr" rtl="0">
              <a:spcBef>
                <a:spcPts val="0"/>
              </a:spcBef>
              <a:spcAft>
                <a:spcPts val="0"/>
              </a:spcAft>
              <a:buClr>
                <a:srgbClr val="196BAC"/>
              </a:buClr>
              <a:buSzPts val="9600"/>
              <a:buFont typeface="Arial"/>
              <a:buNone/>
            </a:pPr>
            <a:r>
              <a:rPr lang="en-US" sz="7200" b="1" i="0" cap="none">
                <a:solidFill>
                  <a:srgbClr val="196BAC"/>
                </a:solidFill>
                <a:latin typeface="Rockwell"/>
                <a:ea typeface="Rockwell"/>
                <a:cs typeface="Rockwell"/>
                <a:sym typeface="Rockwell"/>
              </a:rPr>
              <a:t>THANK YOU</a:t>
            </a:r>
            <a:endParaRPr sz="1050"/>
          </a:p>
        </p:txBody>
      </p:sp>
      <p:sp>
        <p:nvSpPr>
          <p:cNvPr id="7" name="Google Shape;68;p32">
            <a:extLst>
              <a:ext uri="{FF2B5EF4-FFF2-40B4-BE49-F238E27FC236}">
                <a16:creationId xmlns:a16="http://schemas.microsoft.com/office/drawing/2014/main" id="{1AF6E82B-CF3E-4863-9622-5C19B8E377AC}"/>
              </a:ext>
            </a:extLst>
          </p:cNvPr>
          <p:cNvSpPr/>
          <p:nvPr userDrawn="1"/>
        </p:nvSpPr>
        <p:spPr>
          <a:xfrm>
            <a:off x="0" y="0"/>
            <a:ext cx="9144000" cy="571500"/>
          </a:xfrm>
          <a:custGeom>
            <a:avLst/>
            <a:gdLst/>
            <a:ahLst/>
            <a:cxnLst/>
            <a:rect l="l" t="t" r="r" b="b"/>
            <a:pathLst>
              <a:path w="12248708" h="762000" extrusionOk="0">
                <a:moveTo>
                  <a:pt x="0" y="0"/>
                </a:moveTo>
                <a:lnTo>
                  <a:pt x="5105583" y="0"/>
                </a:lnTo>
                <a:lnTo>
                  <a:pt x="5137806" y="35454"/>
                </a:lnTo>
                <a:cubicBezTo>
                  <a:pt x="5386658" y="284306"/>
                  <a:pt x="5730444" y="438224"/>
                  <a:pt x="6110180" y="438224"/>
                </a:cubicBezTo>
                <a:cubicBezTo>
                  <a:pt x="6489915" y="438224"/>
                  <a:pt x="6833701" y="284306"/>
                  <a:pt x="7082553" y="35454"/>
                </a:cubicBezTo>
                <a:lnTo>
                  <a:pt x="7114775" y="0"/>
                </a:lnTo>
                <a:lnTo>
                  <a:pt x="12248708" y="0"/>
                </a:lnTo>
                <a:lnTo>
                  <a:pt x="12248708" y="762000"/>
                </a:lnTo>
                <a:lnTo>
                  <a:pt x="0" y="762000"/>
                </a:lnTo>
                <a:close/>
              </a:path>
            </a:pathLst>
          </a:custGeom>
          <a:solidFill>
            <a:srgbClr val="EC881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17468879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x">
  <p:cSld name="1_Blank slide">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3636093"/>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1"/>
        <p:cNvGrpSpPr/>
        <p:nvPr/>
      </p:nvGrpSpPr>
      <p:grpSpPr>
        <a:xfrm>
          <a:off x="0" y="0"/>
          <a:ext cx="0" cy="0"/>
          <a:chOff x="0" y="0"/>
          <a:chExt cx="0" cy="0"/>
        </a:xfrm>
      </p:grpSpPr>
      <p:pic>
        <p:nvPicPr>
          <p:cNvPr id="132" name="Google Shape;132;p26" descr="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34533" y="262629"/>
            <a:ext cx="1981868" cy="1284911"/>
          </a:xfrm>
          <a:prstGeom prst="rect">
            <a:avLst/>
          </a:prstGeom>
          <a:noFill/>
          <a:ln>
            <a:noFill/>
          </a:ln>
        </p:spPr>
      </p:pic>
      <p:sp>
        <p:nvSpPr>
          <p:cNvPr id="134" name="Google Shape;134;p26"/>
          <p:cNvSpPr/>
          <p:nvPr/>
        </p:nvSpPr>
        <p:spPr>
          <a:xfrm>
            <a:off x="-10634" y="4563085"/>
            <a:ext cx="9186531" cy="571500"/>
          </a:xfrm>
          <a:custGeom>
            <a:avLst/>
            <a:gdLst/>
            <a:ahLst/>
            <a:cxnLst/>
            <a:rect l="l" t="t" r="r" b="b"/>
            <a:pathLst>
              <a:path w="12248708" h="762000" extrusionOk="0">
                <a:moveTo>
                  <a:pt x="0" y="0"/>
                </a:moveTo>
                <a:lnTo>
                  <a:pt x="5105583" y="0"/>
                </a:lnTo>
                <a:lnTo>
                  <a:pt x="5137806" y="35454"/>
                </a:lnTo>
                <a:cubicBezTo>
                  <a:pt x="5386658" y="284306"/>
                  <a:pt x="5730444" y="438224"/>
                  <a:pt x="6110180" y="438224"/>
                </a:cubicBezTo>
                <a:cubicBezTo>
                  <a:pt x="6489915" y="438224"/>
                  <a:pt x="6833701" y="284306"/>
                  <a:pt x="7082553" y="35454"/>
                </a:cubicBezTo>
                <a:lnTo>
                  <a:pt x="7114775" y="0"/>
                </a:lnTo>
                <a:lnTo>
                  <a:pt x="12248708" y="0"/>
                </a:lnTo>
                <a:lnTo>
                  <a:pt x="12248708" y="762000"/>
                </a:lnTo>
                <a:lnTo>
                  <a:pt x="0" y="762000"/>
                </a:lnTo>
                <a:close/>
              </a:path>
            </a:pathLst>
          </a:custGeom>
          <a:solidFill>
            <a:srgbClr val="EC881D"/>
          </a:solidFill>
          <a:ln w="9525" cap="flat" cmpd="sng">
            <a:solidFill>
              <a:srgbClr val="EC881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5" name="Google Shape;135;p26"/>
          <p:cNvSpPr txBox="1">
            <a:spLocks noGrp="1"/>
          </p:cNvSpPr>
          <p:nvPr>
            <p:ph type="body" idx="1"/>
          </p:nvPr>
        </p:nvSpPr>
        <p:spPr>
          <a:xfrm>
            <a:off x="1179688" y="2049826"/>
            <a:ext cx="6679406" cy="1091804"/>
          </a:xfrm>
          <a:prstGeom prst="rect">
            <a:avLst/>
          </a:prstGeom>
          <a:noFill/>
          <a:ln>
            <a:noFill/>
          </a:ln>
        </p:spPr>
        <p:txBody>
          <a:bodyPr spcFirstLastPara="1" wrap="square" lIns="68575" tIns="34275" rIns="68575" bIns="34275" anchor="t" anchorCtr="0">
            <a:normAutofit/>
          </a:bodyPr>
          <a:lstStyle>
            <a:lvl1pPr marL="457189" marR="0" lvl="0" indent="-228594" algn="ctr">
              <a:lnSpc>
                <a:spcPct val="100000"/>
              </a:lnSpc>
              <a:spcBef>
                <a:spcPts val="1100"/>
              </a:spcBef>
              <a:spcAft>
                <a:spcPts val="0"/>
              </a:spcAft>
              <a:buClr>
                <a:schemeClr val="dk1"/>
              </a:buClr>
              <a:buSzPts val="5400"/>
              <a:buFont typeface="Arial"/>
              <a:buNone/>
              <a:defRPr sz="5400">
                <a:solidFill>
                  <a:schemeClr val="dk1"/>
                </a:solidFill>
                <a:latin typeface="Calibri"/>
                <a:ea typeface="Calibri"/>
                <a:cs typeface="Calibri"/>
                <a:sym typeface="Calibri"/>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136" name="Google Shape;136;p26"/>
          <p:cNvSpPr txBox="1"/>
          <p:nvPr/>
        </p:nvSpPr>
        <p:spPr>
          <a:xfrm>
            <a:off x="1526187" y="2395208"/>
            <a:ext cx="6091626" cy="127635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5400"/>
              <a:buFont typeface="Arial"/>
              <a:buNone/>
            </a:pPr>
            <a:endParaRPr sz="5400" b="1" i="0" u="none" strike="noStrike" cap="none">
              <a:solidFill>
                <a:schemeClr val="dk1"/>
              </a:solidFill>
              <a:latin typeface="Calibri"/>
              <a:ea typeface="Calibri"/>
              <a:cs typeface="Calibri"/>
              <a:sym typeface="Calibri"/>
            </a:endParaRPr>
          </a:p>
        </p:txBody>
      </p:sp>
      <p:sp>
        <p:nvSpPr>
          <p:cNvPr id="137" name="Google Shape;137;p26"/>
          <p:cNvSpPr txBox="1">
            <a:spLocks noGrp="1"/>
          </p:cNvSpPr>
          <p:nvPr>
            <p:ph type="body" idx="2"/>
          </p:nvPr>
        </p:nvSpPr>
        <p:spPr>
          <a:xfrm>
            <a:off x="2687615" y="3514881"/>
            <a:ext cx="3663553" cy="545306"/>
          </a:xfrm>
          <a:prstGeom prst="rect">
            <a:avLst/>
          </a:prstGeom>
          <a:noFill/>
          <a:ln>
            <a:noFill/>
          </a:ln>
        </p:spPr>
        <p:txBody>
          <a:bodyPr spcFirstLastPara="1" wrap="square" lIns="68575" tIns="34275" rIns="68575" bIns="34275" anchor="t" anchorCtr="0">
            <a:normAutofit/>
          </a:bodyPr>
          <a:lstStyle>
            <a:lvl1pPr marL="457189" lvl="0" indent="-228594" algn="ctr">
              <a:lnSpc>
                <a:spcPct val="90000"/>
              </a:lnSpc>
              <a:spcBef>
                <a:spcPts val="800"/>
              </a:spcBef>
              <a:spcAft>
                <a:spcPts val="0"/>
              </a:spcAft>
              <a:buClr>
                <a:schemeClr val="dk1"/>
              </a:buClr>
              <a:buSzPts val="1400"/>
              <a:buNone/>
              <a:defRPr sz="1400" b="0">
                <a:solidFill>
                  <a:schemeClr val="dk1"/>
                </a:solidFill>
                <a:latin typeface="Arial"/>
                <a:ea typeface="Arial"/>
                <a:cs typeface="Arial"/>
                <a:sym typeface="Arial"/>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pic>
        <p:nvPicPr>
          <p:cNvPr id="3" name="Graphic 2">
            <a:extLst>
              <a:ext uri="{FF2B5EF4-FFF2-40B4-BE49-F238E27FC236}">
                <a16:creationId xmlns:a16="http://schemas.microsoft.com/office/drawing/2014/main" id="{F1AB6B83-C208-2BC8-B80F-18A0A62BA90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13300" y="544971"/>
            <a:ext cx="2597150" cy="795046"/>
          </a:xfrm>
          <a:prstGeom prst="rect">
            <a:avLst/>
          </a:prstGeom>
        </p:spPr>
      </p:pic>
    </p:spTree>
    <p:extLst>
      <p:ext uri="{BB962C8B-B14F-4D97-AF65-F5344CB8AC3E}">
        <p14:creationId xmlns:p14="http://schemas.microsoft.com/office/powerpoint/2010/main" val="6289282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350000"/>
            <a:ext cx="4104000" cy="114121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4675773" y="1350000"/>
            <a:ext cx="4104000" cy="114121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891003"/>
            <a:ext cx="6120000" cy="216694"/>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707669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6387"/>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10"/>
            <a:ext cx="2779880" cy="190340"/>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6" y="4313205"/>
            <a:ext cx="1278023" cy="485181"/>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a:t>Click icon to insert image</a:t>
            </a:r>
          </a:p>
        </p:txBody>
      </p:sp>
    </p:spTree>
    <p:extLst>
      <p:ext uri="{BB962C8B-B14F-4D97-AF65-F5344CB8AC3E}">
        <p14:creationId xmlns:p14="http://schemas.microsoft.com/office/powerpoint/2010/main" val="417843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6387"/>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10"/>
            <a:ext cx="2779880" cy="190340"/>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3205"/>
            <a:ext cx="2277542" cy="485181"/>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a:t>Click icon to insert image</a:t>
            </a:r>
          </a:p>
        </p:txBody>
      </p:sp>
    </p:spTree>
    <p:extLst>
      <p:ext uri="{BB962C8B-B14F-4D97-AF65-F5344CB8AC3E}">
        <p14:creationId xmlns:p14="http://schemas.microsoft.com/office/powerpoint/2010/main" val="410023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6387"/>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10"/>
            <a:ext cx="2779880" cy="190340"/>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7333"/>
            <a:ext cx="563197" cy="415870"/>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a:t>Click icon to insert image</a:t>
            </a:r>
          </a:p>
        </p:txBody>
      </p:sp>
    </p:spTree>
    <p:extLst>
      <p:ext uri="{BB962C8B-B14F-4D97-AF65-F5344CB8AC3E}">
        <p14:creationId xmlns:p14="http://schemas.microsoft.com/office/powerpoint/2010/main" val="108134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2978"/>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40"/>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37"/>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11012" y="2080071"/>
            <a:ext cx="2603701" cy="983359"/>
          </a:xfrm>
          <a:prstGeom prst="rect">
            <a:avLst/>
          </a:prstGeom>
        </p:spPr>
      </p:pic>
    </p:spTree>
    <p:extLst>
      <p:ext uri="{BB962C8B-B14F-4D97-AF65-F5344CB8AC3E}">
        <p14:creationId xmlns:p14="http://schemas.microsoft.com/office/powerpoint/2010/main" val="426212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3205"/>
            <a:ext cx="2277542" cy="485181"/>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dirty="0"/>
              <a:t>Click icon to insert image</a:t>
            </a:r>
          </a:p>
        </p:txBody>
      </p:sp>
    </p:spTree>
    <p:extLst>
      <p:ext uri="{BB962C8B-B14F-4D97-AF65-F5344CB8AC3E}">
        <p14:creationId xmlns:p14="http://schemas.microsoft.com/office/powerpoint/2010/main" val="403081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4"/>
            <a:ext cx="3810963" cy="1161857"/>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4899809" y="433198"/>
            <a:ext cx="3810963" cy="197560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899809" y="2576106"/>
            <a:ext cx="3810963" cy="1960196"/>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4953242" y="483448"/>
            <a:ext cx="3704099" cy="190309"/>
          </a:xfrm>
        </p:spPr>
        <p:txBody>
          <a:bodyPr/>
          <a:lstStyle>
            <a:lvl1pPr>
              <a:defRPr/>
            </a:lvl1pPr>
          </a:lstStyle>
          <a:p>
            <a:pPr lvl="0"/>
            <a:r>
              <a:rPr lang="en-US" dirty="0"/>
              <a:t>Caption, if required, goes here</a:t>
            </a:r>
            <a:endParaRPr lang="en-GB" dirty="0"/>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4953242" y="2632109"/>
            <a:ext cx="3704099" cy="190309"/>
          </a:xfrm>
        </p:spPr>
        <p:txBody>
          <a:bodyPr/>
          <a:lstStyle>
            <a:lvl1pPr>
              <a:defRPr/>
            </a:lvl1pPr>
          </a:lstStyle>
          <a:p>
            <a:pPr lvl="0"/>
            <a:r>
              <a:rPr lang="en-US" dirty="0"/>
              <a:t>Caption, if required, goes here</a:t>
            </a:r>
            <a:endParaRPr lang="en-GB" dirty="0"/>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433228" y="3819359"/>
            <a:ext cx="716993" cy="593239"/>
          </a:xfrm>
        </p:spPr>
        <p:txBody>
          <a:bodyPr/>
          <a:lstStyle/>
          <a:p>
            <a:r>
              <a:rPr lang="en-US"/>
              <a:t>Click icon to add picture</a:t>
            </a:r>
            <a:endParaRPr lang="en-GB" dirty="0"/>
          </a:p>
        </p:txBody>
      </p:sp>
    </p:spTree>
    <p:extLst>
      <p:ext uri="{BB962C8B-B14F-4D97-AF65-F5344CB8AC3E}">
        <p14:creationId xmlns:p14="http://schemas.microsoft.com/office/powerpoint/2010/main" val="70154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2978"/>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40"/>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37"/>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8646" y="2175375"/>
            <a:ext cx="3708432" cy="792752"/>
          </a:xfrm>
          <a:prstGeom prst="rect">
            <a:avLst/>
          </a:prstGeom>
        </p:spPr>
      </p:pic>
    </p:spTree>
    <p:extLst>
      <p:ext uri="{BB962C8B-B14F-4D97-AF65-F5344CB8AC3E}">
        <p14:creationId xmlns:p14="http://schemas.microsoft.com/office/powerpoint/2010/main" val="422547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2978"/>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40"/>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37"/>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92253" y="1665667"/>
            <a:ext cx="1841219" cy="1364573"/>
          </a:xfrm>
          <a:prstGeom prst="rect">
            <a:avLst/>
          </a:prstGeom>
        </p:spPr>
      </p:pic>
    </p:spTree>
    <p:extLst>
      <p:ext uri="{BB962C8B-B14F-4D97-AF65-F5344CB8AC3E}">
        <p14:creationId xmlns:p14="http://schemas.microsoft.com/office/powerpoint/2010/main" val="174762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6387"/>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10"/>
            <a:ext cx="2779880" cy="190340"/>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3205"/>
            <a:ext cx="2277542" cy="485181"/>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3881724" y="0"/>
            <a:ext cx="5262277" cy="5143500"/>
          </a:xfrm>
          <a:solidFill>
            <a:schemeClr val="bg2"/>
          </a:solidFill>
        </p:spPr>
        <p:txBody>
          <a:bodyPr bIns="1764000" anchor="ctr">
            <a:noAutofit/>
          </a:bodyPr>
          <a:lstStyle>
            <a:lvl1pPr algn="ctr">
              <a:defRPr sz="1637" b="1"/>
            </a:lvl1pPr>
          </a:lstStyle>
          <a:p>
            <a:r>
              <a:rPr lang="en-GB"/>
              <a:t>Click icon to insert image</a:t>
            </a:r>
          </a:p>
        </p:txBody>
      </p:sp>
    </p:spTree>
    <p:extLst>
      <p:ext uri="{BB962C8B-B14F-4D97-AF65-F5344CB8AC3E}">
        <p14:creationId xmlns:p14="http://schemas.microsoft.com/office/powerpoint/2010/main" val="113776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3881724" y="0"/>
            <a:ext cx="5262277" cy="5143500"/>
          </a:xfrm>
          <a:solidFill>
            <a:schemeClr val="bg2"/>
          </a:solidFill>
        </p:spPr>
        <p:txBody>
          <a:bodyPr bIns="1764000" anchor="ctr">
            <a:noAutofit/>
          </a:bodyPr>
          <a:lstStyle>
            <a:lvl1pPr algn="ctr">
              <a:defRPr sz="1637"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3552"/>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6387"/>
            <a:ext cx="2986296" cy="225363"/>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40"/>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40"/>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10"/>
            <a:ext cx="2779880" cy="190340"/>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7333"/>
            <a:ext cx="563197" cy="415870"/>
          </a:xfrm>
          <a:prstGeom prst="rect">
            <a:avLst/>
          </a:prstGeom>
        </p:spPr>
      </p:pic>
    </p:spTree>
    <p:extLst>
      <p:ext uri="{BB962C8B-B14F-4D97-AF65-F5344CB8AC3E}">
        <p14:creationId xmlns:p14="http://schemas.microsoft.com/office/powerpoint/2010/main" val="44953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3881724" y="0"/>
            <a:ext cx="5262276" cy="51434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436484" y="4798387"/>
            <a:ext cx="3008757" cy="3306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433228" y="2211548"/>
            <a:ext cx="3123575" cy="1326902"/>
          </a:xfrm>
        </p:spPr>
        <p:txBody>
          <a:bodyPr lIns="0" tIns="0" rIns="0" bIns="0" anchor="t" anchorCtr="0"/>
          <a:lstStyle>
            <a:lvl1pPr algn="l">
              <a:defRPr sz="3184">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436483" y="1827021"/>
            <a:ext cx="3123575" cy="253772"/>
          </a:xfrm>
        </p:spPr>
        <p:txBody>
          <a:bodyPr wrap="square" anchor="b" anchorCtr="0">
            <a:spAutoFit/>
          </a:bodyPr>
          <a:lstStyle>
            <a:lvl1pPr marL="0" indent="0" algn="l">
              <a:buNone/>
              <a:defRPr sz="1455">
                <a:solidFill>
                  <a:schemeClr val="accent1"/>
                </a:solidFill>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Tree>
    <p:extLst>
      <p:ext uri="{BB962C8B-B14F-4D97-AF65-F5344CB8AC3E}">
        <p14:creationId xmlns:p14="http://schemas.microsoft.com/office/powerpoint/2010/main" val="125532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433228" y="1757142"/>
            <a:ext cx="5400188" cy="2455692"/>
          </a:xfrm>
        </p:spPr>
        <p:txBody>
          <a:bodyPr wrap="square" numCol="2" spcCol="756000">
            <a:noAutofit/>
          </a:bodyPr>
          <a:lstStyle>
            <a:lvl1pPr marL="233927" indent="-233927">
              <a:spcAft>
                <a:spcPts val="0"/>
              </a:spcAft>
              <a:buFont typeface="+mj-lt"/>
              <a:buAutoNum type="arabicPeriod"/>
              <a:defRPr sz="1455" b="0" i="0">
                <a:solidFill>
                  <a:schemeClr val="tx1"/>
                </a:solidFill>
                <a:latin typeface="Poppins Medium" pitchFamily="2" charset="77"/>
                <a:cs typeface="Poppins Medium" pitchFamily="2" charset="77"/>
              </a:defRPr>
            </a:lvl1pPr>
            <a:lvl2pPr marL="233927" indent="-233927">
              <a:spcAft>
                <a:spcPts val="1091"/>
              </a:spcAft>
              <a:buSzPct val="100000"/>
              <a:buFont typeface="+mj-lt"/>
              <a:buAutoNum type="arabicPeriod"/>
              <a:defRPr sz="1455"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48854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270800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433228" y="1757142"/>
            <a:ext cx="8282165" cy="2255577"/>
          </a:xfrm>
        </p:spPr>
        <p:txBody>
          <a:bodyPr wrap="square" numCol="2" spcCol="756000">
            <a:noAutofit/>
          </a:bodyPr>
          <a:lstStyle>
            <a:lvl1pPr marL="233927" indent="-233927">
              <a:spcAft>
                <a:spcPts val="0"/>
              </a:spcAft>
              <a:buFont typeface="+mj-lt"/>
              <a:buAutoNum type="arabicPeriod"/>
              <a:defRPr sz="1455" b="0" i="0">
                <a:solidFill>
                  <a:schemeClr val="tx1"/>
                </a:solidFill>
                <a:latin typeface="Poppins Medium" pitchFamily="2" charset="77"/>
                <a:cs typeface="Poppins Medium" pitchFamily="2" charset="77"/>
              </a:defRPr>
            </a:lvl1pPr>
            <a:lvl2pPr marL="233927" indent="-233927">
              <a:spcAft>
                <a:spcPts val="1091"/>
              </a:spcAft>
              <a:buSzPct val="100000"/>
              <a:buFont typeface="+mj-lt"/>
              <a:buAutoNum type="arabicPeriod"/>
              <a:defRPr sz="1455"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391896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428608" y="1512696"/>
            <a:ext cx="8286945" cy="2877813"/>
          </a:xfrm>
        </p:spPr>
        <p:txBody>
          <a:bodyPr wrap="square" numCol="2" spcCol="756000">
            <a:noAutofit/>
          </a:bodyPr>
          <a:lstStyle>
            <a:lvl1pPr marL="0" indent="0">
              <a:spcAft>
                <a:spcPts val="0"/>
              </a:spcAft>
              <a:buFont typeface="Arial" panose="020B0604020202020204" pitchFamily="34" charset="0"/>
              <a:buNone/>
              <a:defRPr sz="1455" b="0" i="0">
                <a:solidFill>
                  <a:schemeClr val="accent1"/>
                </a:solidFill>
                <a:latin typeface="Poppins Medium" pitchFamily="2" charset="77"/>
                <a:cs typeface="Poppins Medium" pitchFamily="2" charset="77"/>
              </a:defRPr>
            </a:lvl1pPr>
            <a:lvl2pPr marL="0" indent="0">
              <a:spcAft>
                <a:spcPts val="1091"/>
              </a:spcAft>
              <a:buFont typeface="Arial" panose="020B0604020202020204" pitchFamily="34" charset="0"/>
              <a:buNone/>
              <a:defRPr sz="1455"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244347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433228" y="1757142"/>
            <a:ext cx="5400188" cy="2455692"/>
          </a:xfrm>
        </p:spPr>
        <p:txBody>
          <a:bodyPr wrap="square" numCol="2" spcCol="756000">
            <a:noAutofit/>
          </a:bodyPr>
          <a:lstStyle>
            <a:lvl1pPr marL="0" indent="0">
              <a:spcAft>
                <a:spcPts val="0"/>
              </a:spcAft>
              <a:buFont typeface="Arial" panose="020B0604020202020204" pitchFamily="34" charset="0"/>
              <a:buNone/>
              <a:defRPr sz="1001" b="0" i="0">
                <a:solidFill>
                  <a:schemeClr val="accent1"/>
                </a:solidFill>
                <a:latin typeface="Poppins Medium" pitchFamily="2" charset="77"/>
                <a:cs typeface="Poppins Medium" pitchFamily="2" charset="77"/>
              </a:defRPr>
            </a:lvl1pPr>
            <a:lvl2pPr marL="0" indent="0">
              <a:spcAft>
                <a:spcPts val="1091"/>
              </a:spcAft>
              <a:buFont typeface="Arial" panose="020B0604020202020204" pitchFamily="34" charset="0"/>
              <a:buNone/>
              <a:defRPr sz="1001"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48854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422600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1808594"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413011"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1808594" y="3376394"/>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413011" y="3059131"/>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5947365"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4551782"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5947365" y="3376394"/>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4551782" y="3059131"/>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9907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4"/>
            <a:ext cx="3810963" cy="1161857"/>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899809" y="2576106"/>
            <a:ext cx="3810963" cy="1960196"/>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4905372" y="1613185"/>
            <a:ext cx="3805400" cy="629663"/>
          </a:xfrm>
        </p:spPr>
        <p:txBody>
          <a:bodyPr/>
          <a:lstStyle>
            <a:lvl1pPr>
              <a:lnSpc>
                <a:spcPct val="100000"/>
              </a:lnSpc>
              <a:buFont typeface="Arial" panose="020B0604020202020204" pitchFamily="34" charset="0"/>
              <a:buNone/>
              <a:defRPr sz="1091" b="0" i="0">
                <a:solidFill>
                  <a:schemeClr val="tx1"/>
                </a:solidFill>
                <a:latin typeface="Poppins Medium" pitchFamily="2" charset="77"/>
                <a:cs typeface="Poppins Medium" pitchFamily="2" charset="77"/>
              </a:defRPr>
            </a:lvl1pPr>
            <a:lvl2pPr marL="0" indent="0">
              <a:spcAft>
                <a:spcPts val="0"/>
              </a:spcAft>
              <a:buFontTx/>
              <a:buNone/>
              <a:defRPr sz="1091" b="1" i="0">
                <a:solidFill>
                  <a:schemeClr val="accent1"/>
                </a:solidFill>
                <a:latin typeface="Poppins SemiBold" pitchFamily="2" charset="77"/>
                <a:cs typeface="Poppins SemiBold" pitchFamily="2" charset="77"/>
              </a:defRPr>
            </a:lvl2pPr>
            <a:lvl3pPr marL="0" indent="0">
              <a:spcBef>
                <a:spcPts val="0"/>
              </a:spcBef>
              <a:buFontTx/>
              <a:buNone/>
              <a:defRPr sz="910"/>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433228" y="3819359"/>
            <a:ext cx="716993" cy="593239"/>
          </a:xfrm>
        </p:spPr>
        <p:txBody>
          <a:bodyPr/>
          <a:lstStyle/>
          <a:p>
            <a:r>
              <a:rPr lang="en-US"/>
              <a:t>Click icon to add picture</a:t>
            </a:r>
            <a:endParaRPr lang="en-GB" dirty="0"/>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05373" y="1205114"/>
            <a:ext cx="356183" cy="300892"/>
          </a:xfrm>
          <a:prstGeom prst="rect">
            <a:avLst/>
          </a:prstGeom>
        </p:spPr>
      </p:pic>
    </p:spTree>
    <p:extLst>
      <p:ext uri="{BB962C8B-B14F-4D97-AF65-F5344CB8AC3E}">
        <p14:creationId xmlns:p14="http://schemas.microsoft.com/office/powerpoint/2010/main" val="89253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1808594"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13011"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4899809" y="1261925"/>
            <a:ext cx="3810963" cy="1166714"/>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59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376963"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41301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4206350"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3242399"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7042332"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607838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376963"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413011"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4206350"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3242399"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7042332"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6078381"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376963"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413011"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4206350"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3242399"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7042332"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6078381"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Tree>
    <p:extLst>
      <p:ext uri="{BB962C8B-B14F-4D97-AF65-F5344CB8AC3E}">
        <p14:creationId xmlns:p14="http://schemas.microsoft.com/office/powerpoint/2010/main" val="100087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305173" y="1209530"/>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42858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4173753" y="1210389"/>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329716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7042333" y="1210389"/>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616574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42858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329716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616574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42858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329716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616574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42858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329716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616574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305173" y="2116717"/>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4173753" y="2117576"/>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7042333" y="2117576"/>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305173" y="3023903"/>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4173753" y="3024762"/>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7042333" y="3024762"/>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305173" y="3931089"/>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4173753" y="3931948"/>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7042333" y="3931948"/>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Tree>
    <p:extLst>
      <p:ext uri="{BB962C8B-B14F-4D97-AF65-F5344CB8AC3E}">
        <p14:creationId xmlns:p14="http://schemas.microsoft.com/office/powerpoint/2010/main" val="30056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2178986"/>
            <a:ext cx="8277544" cy="1244152"/>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333326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6"/>
            <a:ext cx="8277544" cy="1256060"/>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46002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6"/>
            <a:ext cx="8277544" cy="1256060"/>
          </a:xfrm>
        </p:spPr>
        <p:txBody>
          <a:bodyPr numCol="2" spcCol="1440000"/>
          <a:lstStyle>
            <a:lvl1pPr marL="155951" indent="-155951">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116483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6"/>
            <a:ext cx="8277544" cy="1256060"/>
          </a:xfrm>
        </p:spPr>
        <p:txBody>
          <a:bodyPr numCol="2" spcCol="1440000"/>
          <a:lstStyle>
            <a:lvl1pPr marL="207935" indent="-207935">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42962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433229" y="2178985"/>
            <a:ext cx="8081869" cy="1173182"/>
          </a:xfrm>
        </p:spPr>
        <p:txBody>
          <a:bodyPr/>
          <a:lstStyle>
            <a:lvl1pPr marL="0" indent="0">
              <a:spcAft>
                <a:spcPts val="546"/>
              </a:spcAft>
              <a:buFontTx/>
              <a:buNone/>
              <a:defRPr/>
            </a:lvl1pPr>
            <a:lvl2pPr>
              <a:spcAft>
                <a:spcPts val="546"/>
              </a:spcAft>
              <a:defRPr/>
            </a:lvl2pPr>
            <a:lvl3pPr>
              <a:spcAft>
                <a:spcPts val="546"/>
              </a:spcAft>
              <a:defRPr/>
            </a:lvl3pPr>
            <a:lvl4pPr>
              <a:spcAft>
                <a:spcPts val="546"/>
              </a:spcAft>
              <a:defRPr/>
            </a:lvl4pPr>
            <a:lvl5pPr>
              <a:spcAft>
                <a:spcPts val="546"/>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0234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4899810" y="1"/>
            <a:ext cx="4244191" cy="51434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2178985"/>
            <a:ext cx="3810963" cy="1166714"/>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433229" y="4777660"/>
            <a:ext cx="4033353" cy="20794"/>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4899809" y="4437518"/>
            <a:ext cx="3810963" cy="111088"/>
          </a:xfrm>
        </p:spPr>
        <p:txBody>
          <a:bodyPr/>
          <a:lstStyle>
            <a:lvl1pPr>
              <a:defRPr sz="637"/>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433228" y="3819359"/>
            <a:ext cx="716993" cy="593336"/>
          </a:xfrm>
        </p:spPr>
        <p:txBody>
          <a:bodyPr/>
          <a:lstStyle/>
          <a:p>
            <a:r>
              <a:rPr lang="en-US"/>
              <a:t>Click icon to add picture</a:t>
            </a:r>
            <a:endParaRPr lang="en-GB"/>
          </a:p>
        </p:txBody>
      </p:sp>
    </p:spTree>
    <p:extLst>
      <p:ext uri="{BB962C8B-B14F-4D97-AF65-F5344CB8AC3E}">
        <p14:creationId xmlns:p14="http://schemas.microsoft.com/office/powerpoint/2010/main" val="360748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5"/>
            <a:ext cx="3810963" cy="1166714"/>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4899809" y="433198"/>
            <a:ext cx="3810963" cy="197560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899809" y="2576106"/>
            <a:ext cx="3810963" cy="1960196"/>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4953242" y="483448"/>
            <a:ext cx="3704099" cy="190340"/>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4953242" y="2632109"/>
            <a:ext cx="3704099" cy="190340"/>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433228" y="3819359"/>
            <a:ext cx="716993" cy="593336"/>
          </a:xfrm>
        </p:spPr>
        <p:txBody>
          <a:bodyPr/>
          <a:lstStyle/>
          <a:p>
            <a:r>
              <a:rPr lang="en-US"/>
              <a:t>Click icon to add picture</a:t>
            </a:r>
            <a:endParaRPr lang="en-GB"/>
          </a:p>
        </p:txBody>
      </p:sp>
    </p:spTree>
    <p:extLst>
      <p:ext uri="{BB962C8B-B14F-4D97-AF65-F5344CB8AC3E}">
        <p14:creationId xmlns:p14="http://schemas.microsoft.com/office/powerpoint/2010/main" val="215444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29" y="402899"/>
            <a:ext cx="8282165" cy="302350"/>
          </a:xfrm>
        </p:spPr>
        <p:txBody>
          <a:bodyPr lIns="0" tIns="0" rIns="0" bIns="0" anchor="t" anchorCtr="0"/>
          <a:lstStyle/>
          <a:p>
            <a:r>
              <a:rPr lang="en-US"/>
              <a:t>Click to edit Master title style</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735905" y="2899113"/>
            <a:ext cx="1818190" cy="163718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433229" y="934470"/>
            <a:ext cx="3974867" cy="360183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6892583" y="2899113"/>
            <a:ext cx="1818190" cy="163718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4735905" y="934468"/>
            <a:ext cx="3974867" cy="163728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66854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5"/>
            <a:ext cx="3810963" cy="1166714"/>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899809" y="2576106"/>
            <a:ext cx="3810963" cy="1960196"/>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4905372" y="1613185"/>
            <a:ext cx="3805400" cy="629663"/>
          </a:xfrm>
        </p:spPr>
        <p:txBody>
          <a:bodyPr/>
          <a:lstStyle>
            <a:lvl1pPr>
              <a:lnSpc>
                <a:spcPct val="100000"/>
              </a:lnSpc>
              <a:buFont typeface="Arial" panose="020B0604020202020204" pitchFamily="34" charset="0"/>
              <a:buNone/>
              <a:defRPr sz="1091" b="0" i="0">
                <a:solidFill>
                  <a:schemeClr val="tx1"/>
                </a:solidFill>
                <a:latin typeface="Poppins Medium" pitchFamily="2" charset="77"/>
                <a:cs typeface="Poppins Medium" pitchFamily="2" charset="77"/>
              </a:defRPr>
            </a:lvl1pPr>
            <a:lvl2pPr marL="0" indent="0">
              <a:spcAft>
                <a:spcPts val="0"/>
              </a:spcAft>
              <a:buFontTx/>
              <a:buNone/>
              <a:defRPr sz="1091" b="1" i="0">
                <a:solidFill>
                  <a:schemeClr val="accent1"/>
                </a:solidFill>
                <a:latin typeface="Poppins SemiBold" pitchFamily="2" charset="77"/>
                <a:cs typeface="Poppins SemiBold" pitchFamily="2" charset="77"/>
              </a:defRPr>
            </a:lvl2pPr>
            <a:lvl3pPr marL="0" indent="0">
              <a:spcBef>
                <a:spcPts val="0"/>
              </a:spcBef>
              <a:buFontTx/>
              <a:buNone/>
              <a:defRPr sz="910"/>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433228" y="3819359"/>
            <a:ext cx="716993" cy="593336"/>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05373" y="1205114"/>
            <a:ext cx="356183" cy="300892"/>
          </a:xfrm>
          <a:prstGeom prst="rect">
            <a:avLst/>
          </a:prstGeom>
        </p:spPr>
      </p:pic>
    </p:spTree>
    <p:extLst>
      <p:ext uri="{BB962C8B-B14F-4D97-AF65-F5344CB8AC3E}">
        <p14:creationId xmlns:p14="http://schemas.microsoft.com/office/powerpoint/2010/main" val="199108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29" y="402899"/>
            <a:ext cx="8282165" cy="302350"/>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735905" y="2899113"/>
            <a:ext cx="1818190" cy="163718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433229" y="934470"/>
            <a:ext cx="3974867" cy="360183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6892583" y="2899113"/>
            <a:ext cx="1818190" cy="163718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4735905" y="934468"/>
            <a:ext cx="3974867" cy="163728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88408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336738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433230" y="402898"/>
            <a:ext cx="3810962" cy="607523"/>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422363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433229" y="402899"/>
            <a:ext cx="5435070" cy="302350"/>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439728" y="1497420"/>
            <a:ext cx="4001266" cy="951607"/>
          </a:xfrm>
        </p:spPr>
        <p:txBody>
          <a:bodyPr/>
          <a:lstStyle>
            <a:lvl1pPr marL="155951" indent="-155951">
              <a:spcAft>
                <a:spcPts val="273"/>
              </a:spcAft>
              <a:buClr>
                <a:schemeClr val="accent1"/>
              </a:buClr>
              <a:buSzPct val="110000"/>
              <a:buFont typeface="Wingdings" pitchFamily="2" charset="2"/>
              <a:buChar char="§"/>
              <a:defRPr sz="910"/>
            </a:lvl1pPr>
            <a:lvl2pPr>
              <a:spcAft>
                <a:spcPts val="273"/>
              </a:spcAft>
              <a:buSzPct val="110000"/>
              <a:defRPr sz="819"/>
            </a:lvl2pPr>
            <a:lvl3pPr>
              <a:spcAft>
                <a:spcPts val="273"/>
              </a:spcAft>
              <a:buSzPct val="110000"/>
              <a:defRPr sz="728"/>
            </a:lvl3pPr>
            <a:lvl4pPr>
              <a:spcAft>
                <a:spcPts val="273"/>
              </a:spcAft>
              <a:buSzPct val="110000"/>
              <a:defRPr sz="637"/>
            </a:lvl4pPr>
            <a:lvl5pPr>
              <a:spcAft>
                <a:spcPts val="273"/>
              </a:spcAft>
              <a:buSzPct val="110000"/>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4703007" y="1497420"/>
            <a:ext cx="4001266" cy="951607"/>
          </a:xfrm>
        </p:spPr>
        <p:txBody>
          <a:bodyPr/>
          <a:lstStyle>
            <a:lvl1pPr marL="155951" indent="-155951">
              <a:spcAft>
                <a:spcPts val="273"/>
              </a:spcAft>
              <a:buClr>
                <a:schemeClr val="accent1"/>
              </a:buClr>
              <a:buSzPct val="110000"/>
              <a:buFont typeface="Wingdings" pitchFamily="2" charset="2"/>
              <a:buChar char="§"/>
              <a:defRPr sz="910"/>
            </a:lvl1pPr>
            <a:lvl2pPr>
              <a:spcAft>
                <a:spcPts val="273"/>
              </a:spcAft>
              <a:buSzPct val="110000"/>
              <a:defRPr sz="819"/>
            </a:lvl2pPr>
            <a:lvl3pPr>
              <a:spcAft>
                <a:spcPts val="273"/>
              </a:spcAft>
              <a:buSzPct val="110000"/>
              <a:defRPr sz="728"/>
            </a:lvl3pPr>
            <a:lvl4pPr>
              <a:spcAft>
                <a:spcPts val="273"/>
              </a:spcAft>
              <a:buSzPct val="110000"/>
              <a:defRPr sz="637"/>
            </a:lvl4pPr>
            <a:lvl5pPr>
              <a:spcAft>
                <a:spcPts val="273"/>
              </a:spcAft>
              <a:buSzPct val="110000"/>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439728" y="1146848"/>
            <a:ext cx="4001266" cy="225363"/>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4703007" y="1146849"/>
            <a:ext cx="4001266"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marL="0" lvl="0" indent="0" algn="l" defTabSz="415869" rtl="0" eaLnBrk="1" latinLnBrk="0" hangingPunct="1">
              <a:lnSpc>
                <a:spcPct val="120000"/>
              </a:lnSpc>
              <a:spcBef>
                <a:spcPts val="455"/>
              </a:spcBef>
              <a:spcAft>
                <a:spcPts val="546"/>
              </a:spcAft>
              <a:buSzPct val="75000"/>
              <a:buFontTx/>
              <a:buNone/>
            </a:pPr>
            <a:r>
              <a:rPr lang="en-US"/>
              <a:t>Click to edit Master text styles</a:t>
            </a:r>
          </a:p>
        </p:txBody>
      </p:sp>
    </p:spTree>
    <p:extLst>
      <p:ext uri="{BB962C8B-B14F-4D97-AF65-F5344CB8AC3E}">
        <p14:creationId xmlns:p14="http://schemas.microsoft.com/office/powerpoint/2010/main" val="12935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433229" y="402899"/>
            <a:ext cx="5435070" cy="302350"/>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439728" y="1146848"/>
            <a:ext cx="2592599" cy="225363"/>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3275701" y="1146849"/>
            <a:ext cx="2592599"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marL="0" lvl="0" indent="0" algn="l" defTabSz="415869" rtl="0" eaLnBrk="1" latinLnBrk="0" hangingPunct="1">
              <a:lnSpc>
                <a:spcPct val="120000"/>
              </a:lnSpc>
              <a:spcBef>
                <a:spcPts val="455"/>
              </a:spcBef>
              <a:spcAft>
                <a:spcPts val="546"/>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111673" y="1146849"/>
            <a:ext cx="2592599"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marL="0" lvl="0" indent="0" algn="l" defTabSz="415869" rtl="0" eaLnBrk="1" latinLnBrk="0" hangingPunct="1">
              <a:lnSpc>
                <a:spcPct val="120000"/>
              </a:lnSpc>
              <a:spcBef>
                <a:spcPts val="455"/>
              </a:spcBef>
              <a:spcAft>
                <a:spcPts val="546"/>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439728" y="1497420"/>
            <a:ext cx="2592599" cy="951607"/>
          </a:xfrm>
        </p:spPr>
        <p:txBody>
          <a:bodyPr/>
          <a:lstStyle>
            <a:lvl1pPr marL="155951" indent="-155951">
              <a:spcAft>
                <a:spcPts val="273"/>
              </a:spcAft>
              <a:buClr>
                <a:schemeClr val="accent1"/>
              </a:buClr>
              <a:buSzPct val="110000"/>
              <a:buFont typeface="Wingdings" pitchFamily="2" charset="2"/>
              <a:buChar char="§"/>
              <a:defRPr sz="910"/>
            </a:lvl1pPr>
            <a:lvl2pPr>
              <a:spcAft>
                <a:spcPts val="273"/>
              </a:spcAft>
              <a:buSzPct val="110000"/>
              <a:defRPr sz="819"/>
            </a:lvl2pPr>
            <a:lvl3pPr>
              <a:spcAft>
                <a:spcPts val="273"/>
              </a:spcAft>
              <a:buSzPct val="110000"/>
              <a:defRPr sz="728"/>
            </a:lvl3pPr>
            <a:lvl4pPr>
              <a:spcAft>
                <a:spcPts val="273"/>
              </a:spcAft>
              <a:buSzPct val="110000"/>
              <a:defRPr sz="637"/>
            </a:lvl4pPr>
            <a:lvl5pPr>
              <a:spcAft>
                <a:spcPts val="273"/>
              </a:spcAft>
              <a:buSzPct val="110000"/>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3274121" y="1497420"/>
            <a:ext cx="2592599" cy="951607"/>
          </a:xfrm>
        </p:spPr>
        <p:txBody>
          <a:bodyPr/>
          <a:lstStyle>
            <a:lvl1pPr marL="155951" indent="-155951">
              <a:spcAft>
                <a:spcPts val="273"/>
              </a:spcAft>
              <a:buClr>
                <a:schemeClr val="accent1"/>
              </a:buClr>
              <a:buSzPct val="110000"/>
              <a:buFont typeface="Wingdings" pitchFamily="2" charset="2"/>
              <a:buChar char="§"/>
              <a:defRPr sz="910"/>
            </a:lvl1pPr>
            <a:lvl2pPr>
              <a:spcAft>
                <a:spcPts val="273"/>
              </a:spcAft>
              <a:buSzPct val="110000"/>
              <a:defRPr sz="819"/>
            </a:lvl2pPr>
            <a:lvl3pPr>
              <a:spcAft>
                <a:spcPts val="273"/>
              </a:spcAft>
              <a:buSzPct val="110000"/>
              <a:defRPr sz="728"/>
            </a:lvl3pPr>
            <a:lvl4pPr>
              <a:spcAft>
                <a:spcPts val="273"/>
              </a:spcAft>
              <a:buSzPct val="110000"/>
              <a:defRPr sz="637"/>
            </a:lvl4pPr>
            <a:lvl5pPr>
              <a:spcAft>
                <a:spcPts val="273"/>
              </a:spcAft>
              <a:buSzPct val="110000"/>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6113070" y="1497420"/>
            <a:ext cx="2592599" cy="951607"/>
          </a:xfrm>
        </p:spPr>
        <p:txBody>
          <a:bodyPr/>
          <a:lstStyle>
            <a:lvl1pPr marL="155951" indent="-155951">
              <a:spcAft>
                <a:spcPts val="273"/>
              </a:spcAft>
              <a:buClr>
                <a:schemeClr val="accent1"/>
              </a:buClr>
              <a:buSzPct val="110000"/>
              <a:buFont typeface="Wingdings" pitchFamily="2" charset="2"/>
              <a:buChar char="§"/>
              <a:defRPr sz="910"/>
            </a:lvl1pPr>
            <a:lvl2pPr>
              <a:spcAft>
                <a:spcPts val="273"/>
              </a:spcAft>
              <a:buSzPct val="110000"/>
              <a:defRPr sz="819"/>
            </a:lvl2pPr>
            <a:lvl3pPr>
              <a:spcAft>
                <a:spcPts val="273"/>
              </a:spcAft>
              <a:buSzPct val="110000"/>
              <a:defRPr sz="728"/>
            </a:lvl3pPr>
            <a:lvl4pPr>
              <a:spcAft>
                <a:spcPts val="273"/>
              </a:spcAft>
              <a:buSzPct val="110000"/>
              <a:defRPr sz="637"/>
            </a:lvl4pPr>
            <a:lvl5pPr>
              <a:spcAft>
                <a:spcPts val="273"/>
              </a:spcAft>
              <a:buSzPct val="110000"/>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849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433228" y="433198"/>
            <a:ext cx="8260215" cy="590703"/>
          </a:xfrm>
        </p:spPr>
        <p:txBody>
          <a:bodyPr numCol="5" spcCol="144000"/>
          <a:lstStyle>
            <a:lvl1pPr>
              <a:spcBef>
                <a:spcPts val="819"/>
              </a:spcBef>
              <a:defRPr sz="1091"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614"/>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3749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433229" y="402899"/>
            <a:ext cx="5351805" cy="302350"/>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3358966" y="1131273"/>
            <a:ext cx="2426069" cy="3337388"/>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37">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6284703" y="1131273"/>
            <a:ext cx="2426069" cy="3337388"/>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37">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433228" y="1131273"/>
            <a:ext cx="2426069" cy="3337388"/>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37">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552818" y="1252974"/>
            <a:ext cx="2182296" cy="19316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552818"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552818" y="1913290"/>
            <a:ext cx="2182296" cy="142828"/>
          </a:xfrm>
        </p:spPr>
        <p:txBody>
          <a:bodyPr/>
          <a:lstStyle>
            <a:lvl1pPr>
              <a:defRPr sz="819"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3480852" y="1252974"/>
            <a:ext cx="2182296" cy="19316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3480852"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3480852" y="1913290"/>
            <a:ext cx="2182296" cy="142828"/>
          </a:xfrm>
        </p:spPr>
        <p:txBody>
          <a:bodyPr/>
          <a:lstStyle>
            <a:lvl1pPr>
              <a:defRPr sz="819"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6406589" y="1252974"/>
            <a:ext cx="2182296" cy="19316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6406589"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6406589" y="1913290"/>
            <a:ext cx="2182296" cy="142828"/>
          </a:xfrm>
        </p:spPr>
        <p:txBody>
          <a:bodyPr/>
          <a:lstStyle>
            <a:lvl1pPr>
              <a:defRPr sz="819"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5081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81202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430038" y="1757142"/>
            <a:ext cx="2275122" cy="2779157"/>
          </a:xfrm>
        </p:spPr>
        <p:txBody>
          <a:bodyPr wrap="square" numCol="1" spcCol="756000" anchor="t">
            <a:noAutofit/>
          </a:bodyPr>
          <a:lstStyle>
            <a:lvl1pPr marL="0" indent="0">
              <a:spcBef>
                <a:spcPts val="728"/>
              </a:spcBef>
              <a:spcAft>
                <a:spcPts val="0"/>
              </a:spcAft>
              <a:buFont typeface="Arial" panose="020B0604020202020204" pitchFamily="34" charset="0"/>
              <a:buNone/>
              <a:defRPr sz="1091"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091" b="0" i="0">
                <a:latin typeface="Poppins" pitchFamily="2" charset="77"/>
                <a:cs typeface="Poppins" pitchFamily="2" charset="77"/>
              </a:defRPr>
            </a:lvl2pPr>
            <a:lvl3pPr marL="0" indent="0">
              <a:buFontTx/>
              <a:buNone/>
              <a:defRPr sz="1091"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2885001" y="1762576"/>
            <a:ext cx="3111547" cy="2779157"/>
          </a:xfrm>
        </p:spPr>
        <p:txBody>
          <a:bodyPr wrap="square" numCol="1" spcCol="756000" anchor="t">
            <a:noAutofit/>
          </a:bodyPr>
          <a:lstStyle>
            <a:lvl1pPr marL="0" indent="0">
              <a:spcBef>
                <a:spcPts val="728"/>
              </a:spcBef>
              <a:spcAft>
                <a:spcPts val="0"/>
              </a:spcAft>
              <a:buFont typeface="Arial" panose="020B0604020202020204" pitchFamily="34" charset="0"/>
              <a:buNone/>
              <a:defRPr sz="1091" b="0" i="0">
                <a:solidFill>
                  <a:schemeClr val="accent1"/>
                </a:solidFill>
                <a:latin typeface="Poppins" pitchFamily="2" charset="77"/>
                <a:cs typeface="Poppins" pitchFamily="2" charset="77"/>
              </a:defRPr>
            </a:lvl1pPr>
            <a:lvl2pPr marL="0" marR="0" indent="0" algn="l" defTabSz="415869"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046" b="0" i="0">
                <a:latin typeface="Poppins" pitchFamily="2" charset="77"/>
                <a:cs typeface="Poppins" pitchFamily="2" charset="77"/>
              </a:defRPr>
            </a:lvl2pPr>
            <a:lvl3pPr marL="0" indent="0">
              <a:buFontTx/>
              <a:buNone/>
              <a:defRPr sz="1091"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415869"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301205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673692781"/>
              </p:ext>
            </p:extLst>
          </p:nvPr>
        </p:nvGraphicFramePr>
        <p:xfrm>
          <a:off x="432916" y="2047581"/>
          <a:ext cx="8277543" cy="2488721"/>
        </p:xfrm>
        <a:graphic>
          <a:graphicData uri="http://schemas.openxmlformats.org/drawingml/2006/table">
            <a:tbl>
              <a:tblPr bandCol="1">
                <a:tableStyleId>{2D5ABB26-0587-4C30-8999-92F81FD0307C}</a:tableStyleId>
              </a:tblPr>
              <a:tblGrid>
                <a:gridCol w="2069386">
                  <a:extLst>
                    <a:ext uri="{9D8B030D-6E8A-4147-A177-3AD203B41FA5}">
                      <a16:colId xmlns:a16="http://schemas.microsoft.com/office/drawing/2014/main" val="4151945498"/>
                    </a:ext>
                  </a:extLst>
                </a:gridCol>
                <a:gridCol w="2069386">
                  <a:extLst>
                    <a:ext uri="{9D8B030D-6E8A-4147-A177-3AD203B41FA5}">
                      <a16:colId xmlns:a16="http://schemas.microsoft.com/office/drawing/2014/main" val="1382627474"/>
                    </a:ext>
                  </a:extLst>
                </a:gridCol>
                <a:gridCol w="2069386">
                  <a:extLst>
                    <a:ext uri="{9D8B030D-6E8A-4147-A177-3AD203B41FA5}">
                      <a16:colId xmlns:a16="http://schemas.microsoft.com/office/drawing/2014/main" val="2312284562"/>
                    </a:ext>
                  </a:extLst>
                </a:gridCol>
                <a:gridCol w="2069386">
                  <a:extLst>
                    <a:ext uri="{9D8B030D-6E8A-4147-A177-3AD203B41FA5}">
                      <a16:colId xmlns:a16="http://schemas.microsoft.com/office/drawing/2014/main" val="380964293"/>
                    </a:ext>
                  </a:extLst>
                </a:gridCol>
              </a:tblGrid>
              <a:tr h="2488721">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050340"/>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4" name="Oval 53">
            <a:extLst>
              <a:ext uri="{FF2B5EF4-FFF2-40B4-BE49-F238E27FC236}">
                <a16:creationId xmlns:a16="http://schemas.microsoft.com/office/drawing/2014/main" id="{9E7A0D4B-AB57-44B0-97E1-0F74C2C20372}"/>
              </a:ext>
            </a:extLst>
          </p:cNvPr>
          <p:cNvSpPr/>
          <p:nvPr/>
        </p:nvSpPr>
        <p:spPr>
          <a:xfrm>
            <a:off x="57241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6" name="Oval 55">
            <a:extLst>
              <a:ext uri="{FF2B5EF4-FFF2-40B4-BE49-F238E27FC236}">
                <a16:creationId xmlns:a16="http://schemas.microsoft.com/office/drawing/2014/main" id="{08C9AC41-4B38-40D6-B070-CDF412ECA81A}"/>
              </a:ext>
            </a:extLst>
          </p:cNvPr>
          <p:cNvSpPr/>
          <p:nvPr/>
        </p:nvSpPr>
        <p:spPr>
          <a:xfrm>
            <a:off x="2657149"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8" name="Oval 57">
            <a:extLst>
              <a:ext uri="{FF2B5EF4-FFF2-40B4-BE49-F238E27FC236}">
                <a16:creationId xmlns:a16="http://schemas.microsoft.com/office/drawing/2014/main" id="{44AA5FF5-FC45-4C9B-833A-3EAAFD5E25BD}"/>
              </a:ext>
            </a:extLst>
          </p:cNvPr>
          <p:cNvSpPr/>
          <p:nvPr/>
        </p:nvSpPr>
        <p:spPr>
          <a:xfrm>
            <a:off x="4732962"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60" name="Oval 59">
            <a:extLst>
              <a:ext uri="{FF2B5EF4-FFF2-40B4-BE49-F238E27FC236}">
                <a16:creationId xmlns:a16="http://schemas.microsoft.com/office/drawing/2014/main" id="{33F6E636-79A6-4B30-8BC0-632CE4B6ECAC}"/>
              </a:ext>
            </a:extLst>
          </p:cNvPr>
          <p:cNvSpPr/>
          <p:nvPr/>
        </p:nvSpPr>
        <p:spPr>
          <a:xfrm>
            <a:off x="6801590"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1705802"/>
            <a:ext cx="2075734"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508651" y="1705802"/>
            <a:ext cx="2059883"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4575467" y="1705802"/>
            <a:ext cx="2059632"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6635099" y="1705802"/>
            <a:ext cx="2080454"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432917" y="2276839"/>
            <a:ext cx="2075734" cy="417770"/>
          </a:xfrm>
        </p:spPr>
        <p:txBody>
          <a:bodyPr lIns="288000" rIns="288000" bIns="288000" anchor="t" anchorCtr="0"/>
          <a:lstStyle>
            <a:lvl1pPr>
              <a:defRPr lang="en-GB" sz="728" kern="1200" dirty="0">
                <a:solidFill>
                  <a:schemeClr val="tx1"/>
                </a:solidFill>
                <a:latin typeface="Poppins" pitchFamily="2" charset="77"/>
                <a:ea typeface="+mn-ea"/>
                <a:cs typeface="Poppins" pitchFamily="2" charset="77"/>
              </a:defRPr>
            </a:lvl1pPr>
          </a:lstStyle>
          <a:p>
            <a:pPr lvl="0">
              <a:lnSpc>
                <a:spcPct val="120000"/>
              </a:lnSpc>
              <a:spcAft>
                <a:spcPts val="1091"/>
              </a:spcAft>
            </a:pPr>
            <a:r>
              <a:rPr lang="en-US" sz="728"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2508651" y="2276839"/>
            <a:ext cx="2063350" cy="417770"/>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4571750" y="2276839"/>
            <a:ext cx="2063350" cy="417770"/>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6647733" y="2276839"/>
            <a:ext cx="2062725" cy="417770"/>
          </a:xfrm>
        </p:spPr>
        <p:txBody>
          <a:bodyPr lIns="288000" rIns="288000" bIns="288000" anchor="t" anchorCtr="0"/>
          <a:lstStyle>
            <a:lvl1pPr>
              <a:defRPr sz="728" b="0">
                <a:latin typeface="Poppins" pitchFamily="2" charset="77"/>
                <a:cs typeface="Poppins" pitchFamily="2" charset="77"/>
              </a:defRPr>
            </a:lvl1pPr>
          </a:lstStyle>
          <a:p>
            <a:pPr lvl="0" algn="l">
              <a:lnSpc>
                <a:spcPct val="120000"/>
              </a:lnSpc>
              <a:spcAft>
                <a:spcPts val="1091"/>
              </a:spcAft>
            </a:pPr>
            <a:r>
              <a:rPr lang="en-US" sz="728"/>
              <a:t>Click to edit Master text styles</a:t>
            </a:r>
          </a:p>
        </p:txBody>
      </p:sp>
    </p:spTree>
    <p:extLst>
      <p:ext uri="{BB962C8B-B14F-4D97-AF65-F5344CB8AC3E}">
        <p14:creationId xmlns:p14="http://schemas.microsoft.com/office/powerpoint/2010/main" val="268400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dirty="0"/>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103905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04482647"/>
              </p:ext>
            </p:extLst>
          </p:nvPr>
        </p:nvGraphicFramePr>
        <p:xfrm>
          <a:off x="432916" y="2047581"/>
          <a:ext cx="8277698" cy="2488721"/>
        </p:xfrm>
        <a:graphic>
          <a:graphicData uri="http://schemas.openxmlformats.org/drawingml/2006/table">
            <a:tbl>
              <a:tblPr bandCol="1">
                <a:tableStyleId>{2D5ABB26-0587-4C30-8999-92F81FD0307C}</a:tableStyleId>
              </a:tblPr>
              <a:tblGrid>
                <a:gridCol w="1655540">
                  <a:extLst>
                    <a:ext uri="{9D8B030D-6E8A-4147-A177-3AD203B41FA5}">
                      <a16:colId xmlns:a16="http://schemas.microsoft.com/office/drawing/2014/main" val="4151945498"/>
                    </a:ext>
                  </a:extLst>
                </a:gridCol>
                <a:gridCol w="1655540">
                  <a:extLst>
                    <a:ext uri="{9D8B030D-6E8A-4147-A177-3AD203B41FA5}">
                      <a16:colId xmlns:a16="http://schemas.microsoft.com/office/drawing/2014/main" val="1382627474"/>
                    </a:ext>
                  </a:extLst>
                </a:gridCol>
                <a:gridCol w="1655540">
                  <a:extLst>
                    <a:ext uri="{9D8B030D-6E8A-4147-A177-3AD203B41FA5}">
                      <a16:colId xmlns:a16="http://schemas.microsoft.com/office/drawing/2014/main" val="2312284562"/>
                    </a:ext>
                  </a:extLst>
                </a:gridCol>
                <a:gridCol w="1655540">
                  <a:extLst>
                    <a:ext uri="{9D8B030D-6E8A-4147-A177-3AD203B41FA5}">
                      <a16:colId xmlns:a16="http://schemas.microsoft.com/office/drawing/2014/main" val="1977789979"/>
                    </a:ext>
                  </a:extLst>
                </a:gridCol>
                <a:gridCol w="1655540">
                  <a:extLst>
                    <a:ext uri="{9D8B030D-6E8A-4147-A177-3AD203B41FA5}">
                      <a16:colId xmlns:a16="http://schemas.microsoft.com/office/drawing/2014/main" val="289107806"/>
                    </a:ext>
                  </a:extLst>
                </a:gridCol>
              </a:tblGrid>
              <a:tr h="2488721">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050340"/>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4" name="Oval 53">
            <a:extLst>
              <a:ext uri="{FF2B5EF4-FFF2-40B4-BE49-F238E27FC236}">
                <a16:creationId xmlns:a16="http://schemas.microsoft.com/office/drawing/2014/main" id="{9E7A0D4B-AB57-44B0-97E1-0F74C2C20372}"/>
              </a:ext>
            </a:extLst>
          </p:cNvPr>
          <p:cNvSpPr/>
          <p:nvPr/>
        </p:nvSpPr>
        <p:spPr>
          <a:xfrm>
            <a:off x="57241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5" name="Oval 54">
            <a:extLst>
              <a:ext uri="{FF2B5EF4-FFF2-40B4-BE49-F238E27FC236}">
                <a16:creationId xmlns:a16="http://schemas.microsoft.com/office/drawing/2014/main" id="{80550B66-ACB8-412D-961E-711CE5C8D994}"/>
              </a:ext>
            </a:extLst>
          </p:cNvPr>
          <p:cNvSpPr/>
          <p:nvPr/>
        </p:nvSpPr>
        <p:spPr>
          <a:xfrm>
            <a:off x="2236276"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6" name="Oval 55">
            <a:extLst>
              <a:ext uri="{FF2B5EF4-FFF2-40B4-BE49-F238E27FC236}">
                <a16:creationId xmlns:a16="http://schemas.microsoft.com/office/drawing/2014/main" id="{08C9AC41-4B38-40D6-B070-CDF412ECA81A}"/>
              </a:ext>
            </a:extLst>
          </p:cNvPr>
          <p:cNvSpPr/>
          <p:nvPr/>
        </p:nvSpPr>
        <p:spPr>
          <a:xfrm>
            <a:off x="3900134"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7" name="Oval 56">
            <a:extLst>
              <a:ext uri="{FF2B5EF4-FFF2-40B4-BE49-F238E27FC236}">
                <a16:creationId xmlns:a16="http://schemas.microsoft.com/office/drawing/2014/main" id="{2CD996F1-C360-4368-A00A-CE14EF9239BF}"/>
              </a:ext>
            </a:extLst>
          </p:cNvPr>
          <p:cNvSpPr/>
          <p:nvPr/>
        </p:nvSpPr>
        <p:spPr>
          <a:xfrm>
            <a:off x="555006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8" name="Oval 57">
            <a:extLst>
              <a:ext uri="{FF2B5EF4-FFF2-40B4-BE49-F238E27FC236}">
                <a16:creationId xmlns:a16="http://schemas.microsoft.com/office/drawing/2014/main" id="{44AA5FF5-FC45-4C9B-833A-3EAAFD5E25BD}"/>
              </a:ext>
            </a:extLst>
          </p:cNvPr>
          <p:cNvSpPr/>
          <p:nvPr/>
        </p:nvSpPr>
        <p:spPr>
          <a:xfrm>
            <a:off x="7218616"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6" y="1705802"/>
            <a:ext cx="164543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092277" y="1707331"/>
            <a:ext cx="1659360" cy="222305"/>
          </a:xfrm>
        </p:spPr>
        <p:txBody>
          <a:bodyPr lIns="288000" rIns="288000" anchor="ctr" anchorCtr="0"/>
          <a:lstStyle>
            <a:lvl1pPr>
              <a:defRPr sz="1274" b="1" i="0">
                <a:latin typeface="Poppins SemiBold" pitchFamily="2" charset="77"/>
                <a:cs typeface="Poppins SemiBold" pitchFamily="2" charset="77"/>
              </a:defRPr>
            </a:lvl1pPr>
          </a:lstStyle>
          <a:p>
            <a:pPr marL="0" marR="0" lvl="0" indent="0" algn="l" defTabSz="415869" rtl="0" eaLnBrk="1" fontAlgn="auto" latinLnBrk="0" hangingPunct="1">
              <a:lnSpc>
                <a:spcPct val="120000"/>
              </a:lnSpc>
              <a:spcBef>
                <a:spcPts val="455"/>
              </a:spcBef>
              <a:spcAft>
                <a:spcPts val="546"/>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51637" y="1705802"/>
            <a:ext cx="1649492"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97073" y="1705802"/>
            <a:ext cx="1649492"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061121" y="1705802"/>
            <a:ext cx="1649492"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432916" y="2276839"/>
            <a:ext cx="1645436" cy="552166"/>
          </a:xfrm>
        </p:spPr>
        <p:txBody>
          <a:bodyPr lIns="288000" rIns="288000" bIns="288000" anchor="t" anchorCtr="0"/>
          <a:lstStyle>
            <a:lvl1pPr>
              <a:defRPr lang="en-GB" sz="728" kern="1200" dirty="0">
                <a:solidFill>
                  <a:schemeClr val="tx1"/>
                </a:solidFill>
                <a:latin typeface="Poppins" pitchFamily="2" charset="77"/>
                <a:ea typeface="+mn-ea"/>
                <a:cs typeface="Poppins" pitchFamily="2" charset="77"/>
              </a:defRPr>
            </a:lvl1pPr>
          </a:lstStyle>
          <a:p>
            <a:pPr lvl="0">
              <a:lnSpc>
                <a:spcPct val="120000"/>
              </a:lnSpc>
              <a:spcAft>
                <a:spcPts val="1091"/>
              </a:spcAft>
            </a:pPr>
            <a:r>
              <a:rPr lang="en-US" sz="728"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092276" y="2276839"/>
            <a:ext cx="1645436" cy="552166"/>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51636" y="2276839"/>
            <a:ext cx="1645436" cy="552166"/>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97072" y="2276839"/>
            <a:ext cx="1654433" cy="552166"/>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061120" y="2276839"/>
            <a:ext cx="1654433" cy="552166"/>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Tree>
    <p:extLst>
      <p:ext uri="{BB962C8B-B14F-4D97-AF65-F5344CB8AC3E}">
        <p14:creationId xmlns:p14="http://schemas.microsoft.com/office/powerpoint/2010/main" val="27354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132042292"/>
              </p:ext>
            </p:extLst>
          </p:nvPr>
        </p:nvGraphicFramePr>
        <p:xfrm>
          <a:off x="432917" y="2047581"/>
          <a:ext cx="8277696" cy="2488721"/>
        </p:xfrm>
        <a:graphic>
          <a:graphicData uri="http://schemas.openxmlformats.org/drawingml/2006/table">
            <a:tbl>
              <a:tblPr bandCol="1">
                <a:tableStyleId>{2D5ABB26-0587-4C30-8999-92F81FD0307C}</a:tableStyleId>
              </a:tblPr>
              <a:tblGrid>
                <a:gridCol w="1379616">
                  <a:extLst>
                    <a:ext uri="{9D8B030D-6E8A-4147-A177-3AD203B41FA5}">
                      <a16:colId xmlns:a16="http://schemas.microsoft.com/office/drawing/2014/main" val="4151945498"/>
                    </a:ext>
                  </a:extLst>
                </a:gridCol>
                <a:gridCol w="1379616">
                  <a:extLst>
                    <a:ext uri="{9D8B030D-6E8A-4147-A177-3AD203B41FA5}">
                      <a16:colId xmlns:a16="http://schemas.microsoft.com/office/drawing/2014/main" val="1382627474"/>
                    </a:ext>
                  </a:extLst>
                </a:gridCol>
                <a:gridCol w="1379616">
                  <a:extLst>
                    <a:ext uri="{9D8B030D-6E8A-4147-A177-3AD203B41FA5}">
                      <a16:colId xmlns:a16="http://schemas.microsoft.com/office/drawing/2014/main" val="2312284562"/>
                    </a:ext>
                  </a:extLst>
                </a:gridCol>
                <a:gridCol w="1379616">
                  <a:extLst>
                    <a:ext uri="{9D8B030D-6E8A-4147-A177-3AD203B41FA5}">
                      <a16:colId xmlns:a16="http://schemas.microsoft.com/office/drawing/2014/main" val="1977789979"/>
                    </a:ext>
                  </a:extLst>
                </a:gridCol>
                <a:gridCol w="1379616">
                  <a:extLst>
                    <a:ext uri="{9D8B030D-6E8A-4147-A177-3AD203B41FA5}">
                      <a16:colId xmlns:a16="http://schemas.microsoft.com/office/drawing/2014/main" val="289107806"/>
                    </a:ext>
                  </a:extLst>
                </a:gridCol>
                <a:gridCol w="1379616">
                  <a:extLst>
                    <a:ext uri="{9D8B030D-6E8A-4147-A177-3AD203B41FA5}">
                      <a16:colId xmlns:a16="http://schemas.microsoft.com/office/drawing/2014/main" val="380964293"/>
                    </a:ext>
                  </a:extLst>
                </a:gridCol>
              </a:tblGrid>
              <a:tr h="2488721">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050340"/>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4" name="Oval 53">
            <a:extLst>
              <a:ext uri="{FF2B5EF4-FFF2-40B4-BE49-F238E27FC236}">
                <a16:creationId xmlns:a16="http://schemas.microsoft.com/office/drawing/2014/main" id="{9E7A0D4B-AB57-44B0-97E1-0F74C2C20372}"/>
              </a:ext>
            </a:extLst>
          </p:cNvPr>
          <p:cNvSpPr/>
          <p:nvPr/>
        </p:nvSpPr>
        <p:spPr>
          <a:xfrm>
            <a:off x="57241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5" name="Oval 54">
            <a:extLst>
              <a:ext uri="{FF2B5EF4-FFF2-40B4-BE49-F238E27FC236}">
                <a16:creationId xmlns:a16="http://schemas.microsoft.com/office/drawing/2014/main" id="{80550B66-ACB8-412D-961E-711CE5C8D994}"/>
              </a:ext>
            </a:extLst>
          </p:cNvPr>
          <p:cNvSpPr/>
          <p:nvPr/>
        </p:nvSpPr>
        <p:spPr>
          <a:xfrm>
            <a:off x="1958439"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6" name="Oval 55">
            <a:extLst>
              <a:ext uri="{FF2B5EF4-FFF2-40B4-BE49-F238E27FC236}">
                <a16:creationId xmlns:a16="http://schemas.microsoft.com/office/drawing/2014/main" id="{08C9AC41-4B38-40D6-B070-CDF412ECA81A}"/>
              </a:ext>
            </a:extLst>
          </p:cNvPr>
          <p:cNvSpPr/>
          <p:nvPr/>
        </p:nvSpPr>
        <p:spPr>
          <a:xfrm>
            <a:off x="3344932"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7" name="Oval 56">
            <a:extLst>
              <a:ext uri="{FF2B5EF4-FFF2-40B4-BE49-F238E27FC236}">
                <a16:creationId xmlns:a16="http://schemas.microsoft.com/office/drawing/2014/main" id="{2CD996F1-C360-4368-A00A-CE14EF9239BF}"/>
              </a:ext>
            </a:extLst>
          </p:cNvPr>
          <p:cNvSpPr/>
          <p:nvPr/>
        </p:nvSpPr>
        <p:spPr>
          <a:xfrm>
            <a:off x="4724997"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8" name="Oval 57">
            <a:extLst>
              <a:ext uri="{FF2B5EF4-FFF2-40B4-BE49-F238E27FC236}">
                <a16:creationId xmlns:a16="http://schemas.microsoft.com/office/drawing/2014/main" id="{44AA5FF5-FC45-4C9B-833A-3EAAFD5E25BD}"/>
              </a:ext>
            </a:extLst>
          </p:cNvPr>
          <p:cNvSpPr/>
          <p:nvPr/>
        </p:nvSpPr>
        <p:spPr>
          <a:xfrm>
            <a:off x="6105061"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9" name="Oval 58">
            <a:extLst>
              <a:ext uri="{FF2B5EF4-FFF2-40B4-BE49-F238E27FC236}">
                <a16:creationId xmlns:a16="http://schemas.microsoft.com/office/drawing/2014/main" id="{7EED920D-5A0E-4D1A-B8B2-01481F89A849}"/>
              </a:ext>
            </a:extLst>
          </p:cNvPr>
          <p:cNvSpPr/>
          <p:nvPr/>
        </p:nvSpPr>
        <p:spPr>
          <a:xfrm>
            <a:off x="7491082"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1814440"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marL="0" marR="0" lvl="0" indent="0" algn="l" defTabSz="415869" rtl="0" eaLnBrk="1" fontAlgn="auto" latinLnBrk="0" hangingPunct="1">
              <a:lnSpc>
                <a:spcPct val="120000"/>
              </a:lnSpc>
              <a:spcBef>
                <a:spcPts val="455"/>
              </a:spcBef>
              <a:spcAft>
                <a:spcPts val="546"/>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196434"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4572000"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5947567"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7329089"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432917" y="2276839"/>
            <a:ext cx="1191456" cy="686562"/>
          </a:xfrm>
        </p:spPr>
        <p:txBody>
          <a:bodyPr lIns="288000" rIns="288000" bIns="288000" anchor="t" anchorCtr="0"/>
          <a:lstStyle>
            <a:lvl1pPr>
              <a:defRPr lang="en-GB" sz="728" kern="1200" dirty="0">
                <a:solidFill>
                  <a:schemeClr val="tx1"/>
                </a:solidFill>
                <a:latin typeface="Poppins" pitchFamily="2" charset="77"/>
                <a:ea typeface="+mn-ea"/>
                <a:cs typeface="Poppins" pitchFamily="2" charset="77"/>
              </a:defRPr>
            </a:lvl1pPr>
          </a:lstStyle>
          <a:p>
            <a:pPr lvl="0">
              <a:lnSpc>
                <a:spcPct val="120000"/>
              </a:lnSpc>
              <a:spcAft>
                <a:spcPts val="1091"/>
              </a:spcAft>
            </a:pPr>
            <a:r>
              <a:rPr lang="en-US" sz="728"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1814440"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196434"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4572000"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5947567"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7329089" y="2277246"/>
            <a:ext cx="1191456" cy="686562"/>
          </a:xfrm>
        </p:spPr>
        <p:txBody>
          <a:bodyPr lIns="288000" rIns="288000" bIns="288000" anchor="t" anchorCtr="0"/>
          <a:lstStyle>
            <a:lvl1pPr>
              <a:defRPr sz="728" b="0">
                <a:latin typeface="Poppins" pitchFamily="2" charset="77"/>
                <a:cs typeface="Poppins" pitchFamily="2" charset="77"/>
              </a:defRPr>
            </a:lvl1pPr>
          </a:lstStyle>
          <a:p>
            <a:pPr lvl="0" algn="l">
              <a:lnSpc>
                <a:spcPct val="120000"/>
              </a:lnSpc>
              <a:spcAft>
                <a:spcPts val="1091"/>
              </a:spcAft>
            </a:pPr>
            <a:r>
              <a:rPr lang="en-US" sz="728"/>
              <a:t>Click to edit Master text styles</a:t>
            </a:r>
          </a:p>
        </p:txBody>
      </p:sp>
    </p:spTree>
    <p:extLst>
      <p:ext uri="{BB962C8B-B14F-4D97-AF65-F5344CB8AC3E}">
        <p14:creationId xmlns:p14="http://schemas.microsoft.com/office/powerpoint/2010/main" val="264728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260329692"/>
              </p:ext>
            </p:extLst>
          </p:nvPr>
        </p:nvGraphicFramePr>
        <p:xfrm>
          <a:off x="432917" y="2047581"/>
          <a:ext cx="8277544" cy="2488721"/>
        </p:xfrm>
        <a:graphic>
          <a:graphicData uri="http://schemas.openxmlformats.org/drawingml/2006/table">
            <a:tbl>
              <a:tblPr bandCol="1">
                <a:tableStyleId>{2D5ABB26-0587-4C30-8999-92F81FD0307C}</a:tableStyleId>
              </a:tblPr>
              <a:tblGrid>
                <a:gridCol w="1182506">
                  <a:extLst>
                    <a:ext uri="{9D8B030D-6E8A-4147-A177-3AD203B41FA5}">
                      <a16:colId xmlns:a16="http://schemas.microsoft.com/office/drawing/2014/main" val="4151945498"/>
                    </a:ext>
                  </a:extLst>
                </a:gridCol>
                <a:gridCol w="1182506">
                  <a:extLst>
                    <a:ext uri="{9D8B030D-6E8A-4147-A177-3AD203B41FA5}">
                      <a16:colId xmlns:a16="http://schemas.microsoft.com/office/drawing/2014/main" val="1382627474"/>
                    </a:ext>
                  </a:extLst>
                </a:gridCol>
                <a:gridCol w="1182506">
                  <a:extLst>
                    <a:ext uri="{9D8B030D-6E8A-4147-A177-3AD203B41FA5}">
                      <a16:colId xmlns:a16="http://schemas.microsoft.com/office/drawing/2014/main" val="2312284562"/>
                    </a:ext>
                  </a:extLst>
                </a:gridCol>
                <a:gridCol w="1182506">
                  <a:extLst>
                    <a:ext uri="{9D8B030D-6E8A-4147-A177-3AD203B41FA5}">
                      <a16:colId xmlns:a16="http://schemas.microsoft.com/office/drawing/2014/main" val="1977789979"/>
                    </a:ext>
                  </a:extLst>
                </a:gridCol>
                <a:gridCol w="1182506">
                  <a:extLst>
                    <a:ext uri="{9D8B030D-6E8A-4147-A177-3AD203B41FA5}">
                      <a16:colId xmlns:a16="http://schemas.microsoft.com/office/drawing/2014/main" val="289107806"/>
                    </a:ext>
                  </a:extLst>
                </a:gridCol>
                <a:gridCol w="1182506">
                  <a:extLst>
                    <a:ext uri="{9D8B030D-6E8A-4147-A177-3AD203B41FA5}">
                      <a16:colId xmlns:a16="http://schemas.microsoft.com/office/drawing/2014/main" val="380964293"/>
                    </a:ext>
                  </a:extLst>
                </a:gridCol>
                <a:gridCol w="1182506">
                  <a:extLst>
                    <a:ext uri="{9D8B030D-6E8A-4147-A177-3AD203B41FA5}">
                      <a16:colId xmlns:a16="http://schemas.microsoft.com/office/drawing/2014/main" val="2998086781"/>
                    </a:ext>
                  </a:extLst>
                </a:gridCol>
              </a:tblGrid>
              <a:tr h="2488721">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800" kern="1200">
                        <a:solidFill>
                          <a:schemeClr val="tx1"/>
                        </a:solidFill>
                        <a:latin typeface="+mn-lt"/>
                        <a:ea typeface="+mn-ea"/>
                        <a:cs typeface="+mn-cs"/>
                      </a:endParaRPr>
                    </a:p>
                  </a:txBody>
                  <a:tcPr marL="130992" marR="130992" marT="163728" marB="13098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050340"/>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4" name="Oval 53">
            <a:extLst>
              <a:ext uri="{FF2B5EF4-FFF2-40B4-BE49-F238E27FC236}">
                <a16:creationId xmlns:a16="http://schemas.microsoft.com/office/drawing/2014/main" id="{9E7A0D4B-AB57-44B0-97E1-0F74C2C20372}"/>
              </a:ext>
            </a:extLst>
          </p:cNvPr>
          <p:cNvSpPr/>
          <p:nvPr/>
        </p:nvSpPr>
        <p:spPr>
          <a:xfrm>
            <a:off x="57241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5" name="Oval 54">
            <a:extLst>
              <a:ext uri="{FF2B5EF4-FFF2-40B4-BE49-F238E27FC236}">
                <a16:creationId xmlns:a16="http://schemas.microsoft.com/office/drawing/2014/main" id="{80550B66-ACB8-412D-961E-711CE5C8D994}"/>
              </a:ext>
            </a:extLst>
          </p:cNvPr>
          <p:cNvSpPr/>
          <p:nvPr/>
        </p:nvSpPr>
        <p:spPr>
          <a:xfrm>
            <a:off x="1757931"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6" name="Oval 55">
            <a:extLst>
              <a:ext uri="{FF2B5EF4-FFF2-40B4-BE49-F238E27FC236}">
                <a16:creationId xmlns:a16="http://schemas.microsoft.com/office/drawing/2014/main" id="{08C9AC41-4B38-40D6-B070-CDF412ECA81A}"/>
              </a:ext>
            </a:extLst>
          </p:cNvPr>
          <p:cNvSpPr/>
          <p:nvPr/>
        </p:nvSpPr>
        <p:spPr>
          <a:xfrm>
            <a:off x="2943443"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7" name="Oval 56">
            <a:extLst>
              <a:ext uri="{FF2B5EF4-FFF2-40B4-BE49-F238E27FC236}">
                <a16:creationId xmlns:a16="http://schemas.microsoft.com/office/drawing/2014/main" id="{2CD996F1-C360-4368-A00A-CE14EF9239BF}"/>
              </a:ext>
            </a:extLst>
          </p:cNvPr>
          <p:cNvSpPr/>
          <p:nvPr/>
        </p:nvSpPr>
        <p:spPr>
          <a:xfrm>
            <a:off x="4128955"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8" name="Oval 57">
            <a:extLst>
              <a:ext uri="{FF2B5EF4-FFF2-40B4-BE49-F238E27FC236}">
                <a16:creationId xmlns:a16="http://schemas.microsoft.com/office/drawing/2014/main" id="{44AA5FF5-FC45-4C9B-833A-3EAAFD5E25BD}"/>
              </a:ext>
            </a:extLst>
          </p:cNvPr>
          <p:cNvSpPr/>
          <p:nvPr/>
        </p:nvSpPr>
        <p:spPr>
          <a:xfrm>
            <a:off x="531446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9" name="Oval 58">
            <a:extLst>
              <a:ext uri="{FF2B5EF4-FFF2-40B4-BE49-F238E27FC236}">
                <a16:creationId xmlns:a16="http://schemas.microsoft.com/office/drawing/2014/main" id="{7EED920D-5A0E-4D1A-B8B2-01481F89A849}"/>
              </a:ext>
            </a:extLst>
          </p:cNvPr>
          <p:cNvSpPr/>
          <p:nvPr/>
        </p:nvSpPr>
        <p:spPr>
          <a:xfrm>
            <a:off x="6499981"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60" name="Oval 59">
            <a:extLst>
              <a:ext uri="{FF2B5EF4-FFF2-40B4-BE49-F238E27FC236}">
                <a16:creationId xmlns:a16="http://schemas.microsoft.com/office/drawing/2014/main" id="{33F6E636-79A6-4B30-8BC0-632CE4B6ECAC}"/>
              </a:ext>
            </a:extLst>
          </p:cNvPr>
          <p:cNvSpPr/>
          <p:nvPr/>
        </p:nvSpPr>
        <p:spPr>
          <a:xfrm>
            <a:off x="7685494"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1613931"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marL="0" marR="0" lvl="0" indent="0" algn="l" defTabSz="415869" rtl="0" eaLnBrk="1" fontAlgn="auto" latinLnBrk="0" hangingPunct="1">
              <a:lnSpc>
                <a:spcPct val="120000"/>
              </a:lnSpc>
              <a:spcBef>
                <a:spcPts val="455"/>
              </a:spcBef>
              <a:spcAft>
                <a:spcPts val="546"/>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794946"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3975959"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5156974"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6337988"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7519003" y="1705802"/>
            <a:ext cx="1191456"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432917" y="2276839"/>
            <a:ext cx="1191456" cy="686562"/>
          </a:xfrm>
        </p:spPr>
        <p:txBody>
          <a:bodyPr lIns="288000" rIns="288000" bIns="288000" anchor="t" anchorCtr="0"/>
          <a:lstStyle>
            <a:lvl1pPr>
              <a:defRPr lang="en-GB" sz="728" kern="1200" dirty="0">
                <a:solidFill>
                  <a:schemeClr val="tx1"/>
                </a:solidFill>
                <a:latin typeface="Poppins" pitchFamily="2" charset="77"/>
                <a:ea typeface="+mn-ea"/>
                <a:cs typeface="Poppins" pitchFamily="2" charset="77"/>
              </a:defRPr>
            </a:lvl1pPr>
          </a:lstStyle>
          <a:p>
            <a:pPr lvl="0">
              <a:lnSpc>
                <a:spcPct val="120000"/>
              </a:lnSpc>
              <a:spcAft>
                <a:spcPts val="1091"/>
              </a:spcAft>
            </a:pPr>
            <a:r>
              <a:rPr lang="en-US" sz="728"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1613931"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2794946"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3975959"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5156974"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6337988"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gn="l">
              <a:lnSpc>
                <a:spcPct val="120000"/>
              </a:lnSpc>
              <a:spcAft>
                <a:spcPts val="1091"/>
              </a:spcAft>
            </a:pPr>
            <a:r>
              <a:rPr lang="en-US" sz="728"/>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7519003" y="2276839"/>
            <a:ext cx="1191456" cy="686562"/>
          </a:xfrm>
        </p:spPr>
        <p:txBody>
          <a:bodyPr lIns="288000" rIns="288000" bIns="288000" anchor="t" anchorCtr="0"/>
          <a:lstStyle>
            <a:lvl1pPr>
              <a:defRPr sz="728" b="0">
                <a:latin typeface="Poppins" pitchFamily="2" charset="77"/>
                <a:cs typeface="Poppins" pitchFamily="2" charset="77"/>
              </a:defRPr>
            </a:lvl1pPr>
          </a:lstStyle>
          <a:p>
            <a:pPr marL="0" marR="0" lvl="0" indent="0" algn="l" defTabSz="415869" rtl="0" eaLnBrk="1" fontAlgn="auto" latinLnBrk="0" hangingPunct="1">
              <a:lnSpc>
                <a:spcPct val="120000"/>
              </a:lnSpc>
              <a:spcBef>
                <a:spcPts val="0"/>
              </a:spcBef>
              <a:spcAft>
                <a:spcPts val="1091"/>
              </a:spcAft>
              <a:buClrTx/>
              <a:buSzTx/>
              <a:buFontTx/>
              <a:buNone/>
              <a:tabLst/>
              <a:defRPr/>
            </a:pPr>
            <a:r>
              <a:rPr lang="en-US" sz="728" b="0" i="0">
                <a:solidFill>
                  <a:schemeClr val="tx1"/>
                </a:solidFill>
              </a:rPr>
              <a:t>Click to edit Master text styles</a:t>
            </a:r>
          </a:p>
        </p:txBody>
      </p:sp>
    </p:spTree>
    <p:extLst>
      <p:ext uri="{BB962C8B-B14F-4D97-AF65-F5344CB8AC3E}">
        <p14:creationId xmlns:p14="http://schemas.microsoft.com/office/powerpoint/2010/main" val="209038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324933492"/>
              </p:ext>
            </p:extLst>
          </p:nvPr>
        </p:nvGraphicFramePr>
        <p:xfrm>
          <a:off x="432916" y="2345129"/>
          <a:ext cx="8286786" cy="2191173"/>
        </p:xfrm>
        <a:graphic>
          <a:graphicData uri="http://schemas.openxmlformats.org/drawingml/2006/table">
            <a:tbl>
              <a:tblPr bandCol="1">
                <a:tableStyleId>{2D5ABB26-0587-4C30-8999-92F81FD0307C}</a:tableStyleId>
              </a:tblPr>
              <a:tblGrid>
                <a:gridCol w="2071697">
                  <a:extLst>
                    <a:ext uri="{9D8B030D-6E8A-4147-A177-3AD203B41FA5}">
                      <a16:colId xmlns:a16="http://schemas.microsoft.com/office/drawing/2014/main" val="1382627474"/>
                    </a:ext>
                  </a:extLst>
                </a:gridCol>
                <a:gridCol w="2071697">
                  <a:extLst>
                    <a:ext uri="{9D8B030D-6E8A-4147-A177-3AD203B41FA5}">
                      <a16:colId xmlns:a16="http://schemas.microsoft.com/office/drawing/2014/main" val="2312284562"/>
                    </a:ext>
                  </a:extLst>
                </a:gridCol>
                <a:gridCol w="2071697">
                  <a:extLst>
                    <a:ext uri="{9D8B030D-6E8A-4147-A177-3AD203B41FA5}">
                      <a16:colId xmlns:a16="http://schemas.microsoft.com/office/drawing/2014/main" val="1977789979"/>
                    </a:ext>
                  </a:extLst>
                </a:gridCol>
                <a:gridCol w="2071697">
                  <a:extLst>
                    <a:ext uri="{9D8B030D-6E8A-4147-A177-3AD203B41FA5}">
                      <a16:colId xmlns:a16="http://schemas.microsoft.com/office/drawing/2014/main" val="289107806"/>
                    </a:ext>
                  </a:extLst>
                </a:gridCol>
              </a:tblGrid>
              <a:tr h="2191173">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347888"/>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4" name="Oval 53">
            <a:extLst>
              <a:ext uri="{FF2B5EF4-FFF2-40B4-BE49-F238E27FC236}">
                <a16:creationId xmlns:a16="http://schemas.microsoft.com/office/drawing/2014/main" id="{9E7A0D4B-AB57-44B0-97E1-0F74C2C20372}"/>
              </a:ext>
            </a:extLst>
          </p:cNvPr>
          <p:cNvSpPr/>
          <p:nvPr/>
        </p:nvSpPr>
        <p:spPr>
          <a:xfrm>
            <a:off x="572418"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6" name="Oval 55">
            <a:extLst>
              <a:ext uri="{FF2B5EF4-FFF2-40B4-BE49-F238E27FC236}">
                <a16:creationId xmlns:a16="http://schemas.microsoft.com/office/drawing/2014/main" id="{08C9AC41-4B38-40D6-B070-CDF412ECA81A}"/>
              </a:ext>
            </a:extLst>
          </p:cNvPr>
          <p:cNvSpPr/>
          <p:nvPr/>
        </p:nvSpPr>
        <p:spPr>
          <a:xfrm>
            <a:off x="2648182"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58" name="Oval 57">
            <a:extLst>
              <a:ext uri="{FF2B5EF4-FFF2-40B4-BE49-F238E27FC236}">
                <a16:creationId xmlns:a16="http://schemas.microsoft.com/office/drawing/2014/main" id="{44AA5FF5-FC45-4C9B-833A-3EAAFD5E25BD}"/>
              </a:ext>
            </a:extLst>
          </p:cNvPr>
          <p:cNvSpPr/>
          <p:nvPr/>
        </p:nvSpPr>
        <p:spPr>
          <a:xfrm>
            <a:off x="4723945"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60" name="Oval 59">
            <a:extLst>
              <a:ext uri="{FF2B5EF4-FFF2-40B4-BE49-F238E27FC236}">
                <a16:creationId xmlns:a16="http://schemas.microsoft.com/office/drawing/2014/main" id="{33F6E636-79A6-4B30-8BC0-632CE4B6ECAC}"/>
              </a:ext>
            </a:extLst>
          </p:cNvPr>
          <p:cNvSpPr/>
          <p:nvPr/>
        </p:nvSpPr>
        <p:spPr>
          <a:xfrm>
            <a:off x="6799708"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7"/>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2003349"/>
            <a:ext cx="2069698"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505279" y="2003349"/>
            <a:ext cx="2069698"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4577643" y="2003349"/>
            <a:ext cx="2069698"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6650005" y="2003349"/>
            <a:ext cx="2069698" cy="225363"/>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2614586" y="2488244"/>
            <a:ext cx="6009722" cy="417770"/>
          </a:xfrm>
          <a:solidFill>
            <a:schemeClr val="accent1"/>
          </a:solidFill>
        </p:spPr>
        <p:txBody>
          <a:bodyPr vert="horz" wrap="square" lIns="288000" tIns="144000" rIns="288000" bIns="144000" rtlCol="0" anchor="ctr" anchorCtr="0">
            <a:spAutoFit/>
          </a:bodyPr>
          <a:lstStyle>
            <a:lvl1pPr>
              <a:defRPr lang="en-US" sz="728" dirty="0" smtClean="0">
                <a:solidFill>
                  <a:schemeClr val="bg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538823" y="2421046"/>
            <a:ext cx="1839065" cy="552166"/>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6766112" y="2814322"/>
            <a:ext cx="1858195" cy="552166"/>
          </a:xfrm>
          <a:solidFill>
            <a:schemeClr val="accent1"/>
          </a:solidFill>
        </p:spPr>
        <p:txBody>
          <a:bodyPr vert="horz" wrap="square" lIns="288000" tIns="144000" rIns="288000" bIns="144000" rtlCol="0" anchor="ctr" anchorCtr="0">
            <a:spAutoFit/>
          </a:bodyPr>
          <a:lstStyle>
            <a:lvl1pPr>
              <a:defRPr lang="en-US" sz="728" dirty="0" smtClean="0">
                <a:solidFill>
                  <a:schemeClr val="bg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538822" y="2881520"/>
            <a:ext cx="6009722"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538823" y="3274796"/>
            <a:ext cx="8085485"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460945" y="3668073"/>
            <a:ext cx="7153797"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5619935" y="4061348"/>
            <a:ext cx="2990044"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Tree>
    <p:extLst>
      <p:ext uri="{BB962C8B-B14F-4D97-AF65-F5344CB8AC3E}">
        <p14:creationId xmlns:p14="http://schemas.microsoft.com/office/powerpoint/2010/main" val="15031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Tree>
    <p:extLst>
      <p:ext uri="{BB962C8B-B14F-4D97-AF65-F5344CB8AC3E}">
        <p14:creationId xmlns:p14="http://schemas.microsoft.com/office/powerpoint/2010/main" val="157365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637"/>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376963"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41301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4206350"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3242399"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433229" y="1115696"/>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433229" y="2583717"/>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6641387" y="1115696"/>
            <a:ext cx="2069386" cy="391936"/>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6641387" y="1428109"/>
            <a:ext cx="2069386" cy="3282191"/>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433229" y="2883652"/>
            <a:ext cx="3810963" cy="704522"/>
          </a:xfrm>
        </p:spPr>
        <p:txBody>
          <a:bodyPr/>
          <a:lstStyle>
            <a:lvl2pPr marL="162449" indent="-162449">
              <a:defRPr/>
            </a:lvl2pPr>
            <a:lvl3pPr marL="285910" indent="-130682">
              <a:defRPr/>
            </a:lvl3pPr>
            <a:lvl4pPr marL="694559" indent="-137901">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2574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637"/>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433229" y="1115696"/>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433229" y="2583717"/>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6641387" y="1115696"/>
            <a:ext cx="2069386" cy="391936"/>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6641387" y="1428109"/>
            <a:ext cx="2069386" cy="3282191"/>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431295" y="1465799"/>
            <a:ext cx="2155376" cy="190340"/>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2839088" y="1465799"/>
            <a:ext cx="2155376" cy="190340"/>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433229" y="2883652"/>
            <a:ext cx="3810963" cy="704522"/>
          </a:xfrm>
        </p:spPr>
        <p:txBody>
          <a:bodyPr/>
          <a:lstStyle>
            <a:lvl2pPr marL="162449" indent="-162449">
              <a:defRPr/>
            </a:lvl2pPr>
            <a:lvl3pPr marL="285910" indent="-130682">
              <a:defRPr/>
            </a:lvl3pPr>
            <a:lvl4pPr marL="694559" indent="-137901">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39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122783" y="2637904"/>
            <a:ext cx="6898741" cy="190340"/>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428896" y="4427616"/>
            <a:ext cx="8286209" cy="111088"/>
          </a:xfrm>
        </p:spPr>
        <p:txBody>
          <a:bodyPr/>
          <a:lstStyle>
            <a:lvl1pPr>
              <a:defRPr sz="637"/>
            </a:lvl1pPr>
          </a:lstStyle>
          <a:p>
            <a:pPr lvl="0"/>
            <a:r>
              <a:rPr lang="en-US"/>
              <a:t>Click to edit Master text styles</a:t>
            </a:r>
          </a:p>
        </p:txBody>
      </p:sp>
    </p:spTree>
    <p:extLst>
      <p:ext uri="{BB962C8B-B14F-4D97-AF65-F5344CB8AC3E}">
        <p14:creationId xmlns:p14="http://schemas.microsoft.com/office/powerpoint/2010/main" val="15133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13011" y="1484604"/>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413011" y="3122842"/>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4551782" y="1484604"/>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4551782" y="3122842"/>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1808594" y="1752156"/>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5947365" y="1752156"/>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1808594" y="3390394"/>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5947365" y="3390394"/>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294650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433229" y="4452306"/>
            <a:ext cx="8284764" cy="397321"/>
          </a:xfrm>
          <a:solidFill>
            <a:schemeClr val="bg2"/>
          </a:solidFill>
        </p:spPr>
        <p:txBody>
          <a:bodyPr tIns="108000" bIns="144000"/>
          <a:lstStyle>
            <a:lvl1pPr algn="ctr">
              <a:defRPr sz="819"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433229" y="2214424"/>
            <a:ext cx="1379109" cy="296051"/>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388388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3883889" y="2214424"/>
            <a:ext cx="1379109" cy="296051"/>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7334552"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7334552" y="2214424"/>
            <a:ext cx="1379109" cy="296051"/>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5609220"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5609220" y="2214424"/>
            <a:ext cx="1379109" cy="296051"/>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15855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158559" y="2214424"/>
            <a:ext cx="1379109" cy="296051"/>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1572238" y="4194078"/>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Tree>
    <p:extLst>
      <p:ext uri="{BB962C8B-B14F-4D97-AF65-F5344CB8AC3E}">
        <p14:creationId xmlns:p14="http://schemas.microsoft.com/office/powerpoint/2010/main" val="33401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32074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378352"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433228" y="2696626"/>
            <a:ext cx="8286786" cy="305150"/>
          </a:xfrm>
        </p:spPr>
        <p:txBody>
          <a:bodyPr numCol="6" spcCol="360000" anchor="b"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433229" y="3108855"/>
            <a:ext cx="8277544" cy="221164"/>
          </a:xfrm>
        </p:spPr>
        <p:txBody>
          <a:bodyPr numCol="6" spcCol="360000"/>
          <a:lstStyle>
            <a:lvl1pPr marL="0" indent="0" algn="l">
              <a:buFont typeface="Arial" panose="020B0604020202020204" pitchFamily="34" charset="0"/>
              <a:buNone/>
              <a:defRPr sz="819" b="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3184515"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1781434"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4586262"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7392424"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5989343"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433229" y="402899"/>
            <a:ext cx="5350580" cy="302350"/>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93902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5383331" cy="302350"/>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78353"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8" y="3245536"/>
            <a:ext cx="8286786" cy="305150"/>
          </a:xfrm>
        </p:spPr>
        <p:txBody>
          <a:bodyPr numCol="3" spcCol="720000" anchor="t"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6121512"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3269428"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Tree>
    <p:extLst>
      <p:ext uri="{BB962C8B-B14F-4D97-AF65-F5344CB8AC3E}">
        <p14:creationId xmlns:p14="http://schemas.microsoft.com/office/powerpoint/2010/main" val="330093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78353"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8" y="1289485"/>
            <a:ext cx="8286786" cy="305150"/>
          </a:xfrm>
        </p:spPr>
        <p:txBody>
          <a:bodyPr numCol="3" spcCol="720000" anchor="t"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6121513"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3269428"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433229"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6202412"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3317821"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Tree>
    <p:extLst>
      <p:ext uri="{BB962C8B-B14F-4D97-AF65-F5344CB8AC3E}">
        <p14:creationId xmlns:p14="http://schemas.microsoft.com/office/powerpoint/2010/main" val="203383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433229" y="2051942"/>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157837"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3882446"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spcAft>
                <a:spcPts val="273"/>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5607055"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7331663" y="2051942"/>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4800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43322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388388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388388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7334552"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7334552"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5609220"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5609220"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15855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15855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343694" y="122873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133614" y="1163505"/>
            <a:ext cx="3438386" cy="193169"/>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133614" y="1438553"/>
            <a:ext cx="3438386" cy="193169"/>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171897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9"/>
            <a:ext cx="4138771" cy="30235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5517881"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433228"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6286394"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3359811"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433228" y="3186622"/>
            <a:ext cx="2424378" cy="190340"/>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6286394" y="3186622"/>
            <a:ext cx="2424378" cy="190340"/>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3359811" y="3186622"/>
            <a:ext cx="2424378" cy="190340"/>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77173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9"/>
            <a:ext cx="4138771" cy="30235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411567"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637"/>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433229" y="2743746"/>
            <a:ext cx="1379109" cy="391838"/>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130296"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151957" y="2743746"/>
            <a:ext cx="1379109" cy="391838"/>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3860784"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3882446" y="2743746"/>
            <a:ext cx="1379109" cy="391838"/>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5597127"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5618789" y="2743746"/>
            <a:ext cx="1379109" cy="391838"/>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7310001"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7331663" y="2743746"/>
            <a:ext cx="1379109" cy="391838"/>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01886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9144000" cy="51435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5554439" y="1580969"/>
            <a:ext cx="3161115" cy="1071987"/>
          </a:xfrm>
        </p:spPr>
        <p:txBody>
          <a:bodyPr numCol="1" spcCol="756000" anchor="b">
            <a:noAutofit/>
          </a:bodyPr>
          <a:lstStyle>
            <a:lvl1pPr marL="0" indent="0">
              <a:buFont typeface="Arial" panose="020B0604020202020204" pitchFamily="34" charset="0"/>
              <a:buNone/>
              <a:defRPr sz="9096" b="0" i="0" spc="-478">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5554439" y="2610372"/>
            <a:ext cx="3161114" cy="222128"/>
          </a:xfrm>
        </p:spPr>
        <p:txBody>
          <a:bodyPr numCol="1" spcCol="756000"/>
          <a:lstStyle>
            <a:lvl1pPr marL="0" indent="0">
              <a:buFont typeface="Arial" panose="020B0604020202020204" pitchFamily="34" charset="0"/>
              <a:buNone/>
              <a:defRPr sz="1274"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Tree>
    <p:extLst>
      <p:ext uri="{BB962C8B-B14F-4D97-AF65-F5344CB8AC3E}">
        <p14:creationId xmlns:p14="http://schemas.microsoft.com/office/powerpoint/2010/main" val="54377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467" y="1132329"/>
            <a:ext cx="6896990" cy="3403973"/>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433229" y="402899"/>
            <a:ext cx="8260163" cy="302350"/>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433229" y="845932"/>
            <a:ext cx="3810963" cy="195968"/>
          </a:xfrm>
        </p:spPr>
        <p:txBody>
          <a:bodyPr/>
          <a:lstStyle>
            <a:lvl1pPr>
              <a:lnSpc>
                <a:spcPct val="100000"/>
              </a:lnSpc>
              <a:buFont typeface="Arial" panose="020B0604020202020204" pitchFamily="34" charset="0"/>
              <a:buNone/>
              <a:defRPr sz="1274">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433228" y="4480842"/>
            <a:ext cx="2355317" cy="128779"/>
          </a:xfrm>
        </p:spPr>
        <p:txBody>
          <a:bodyPr tIns="0" bIns="0" anchor="t" anchorCtr="0"/>
          <a:lstStyle>
            <a:lvl1pPr marL="163171" indent="-163171">
              <a:spcBef>
                <a:spcPts val="0"/>
              </a:spcBef>
              <a:buSzPct val="200000"/>
              <a:buFontTx/>
              <a:buBlip>
                <a:blip r:embed="rId4">
                  <a:extLst>
                    <a:ext uri="{96DAC541-7B7A-43D3-8B79-37D633B846F1}">
                      <asvg:svgBlip xmlns:asvg="http://schemas.microsoft.com/office/drawing/2016/SVG/main" r:embed="rId5"/>
                    </a:ext>
                  </a:extLst>
                </a:blip>
              </a:buBlip>
              <a:defRPr sz="1091"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433228" y="4153416"/>
            <a:ext cx="2355317" cy="128779"/>
          </a:xfrm>
        </p:spPr>
        <p:txBody>
          <a:bodyPr tIns="0" bIns="0" anchor="t" anchorCtr="0"/>
          <a:lstStyle>
            <a:lvl1pPr marL="163171" indent="-163171">
              <a:spcBef>
                <a:spcPts val="0"/>
              </a:spcBef>
              <a:buSzPct val="200000"/>
              <a:buFontTx/>
              <a:buBlip>
                <a:blip r:embed="rId6">
                  <a:extLst>
                    <a:ext uri="{96DAC541-7B7A-43D3-8B79-37D633B846F1}">
                      <asvg:svgBlip xmlns:asvg="http://schemas.microsoft.com/office/drawing/2016/SVG/main" r:embed="rId7"/>
                    </a:ext>
                  </a:extLst>
                </a:blip>
              </a:buBlip>
              <a:defRPr sz="1091"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2836359" y="3122574"/>
            <a:ext cx="1735641" cy="128779"/>
          </a:xfrm>
        </p:spPr>
        <p:txBody>
          <a:bodyPr wrap="square" tIns="0" bIns="0" anchor="t" anchorCtr="0">
            <a:spAutoFit/>
          </a:bodyPr>
          <a:lstStyle>
            <a:lvl1pPr marL="163171" indent="-163171">
              <a:spcBef>
                <a:spcPts val="0"/>
              </a:spcBef>
              <a:buSzPct val="200000"/>
              <a:buFontTx/>
              <a:buBlip>
                <a:blip r:embed="rId4">
                  <a:extLst>
                    <a:ext uri="{96DAC541-7B7A-43D3-8B79-37D633B846F1}">
                      <asvg:svgBlip xmlns:asvg="http://schemas.microsoft.com/office/drawing/2016/SVG/main" r:embed="rId5"/>
                    </a:ext>
                  </a:extLst>
                </a:blip>
              </a:buBlip>
              <a:defRPr sz="1091"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4443545" y="2277039"/>
            <a:ext cx="1735641" cy="128779"/>
          </a:xfrm>
        </p:spPr>
        <p:txBody>
          <a:bodyPr wrap="square" tIns="0" bIns="0" anchor="t" anchorCtr="0">
            <a:spAutoFit/>
          </a:bodyPr>
          <a:lstStyle>
            <a:lvl1pPr marL="163171" indent="-163171">
              <a:spcBef>
                <a:spcPts val="0"/>
              </a:spcBef>
              <a:buSzPct val="200000"/>
              <a:buFontTx/>
              <a:buBlip>
                <a:blip r:embed="rId6">
                  <a:extLst>
                    <a:ext uri="{96DAC541-7B7A-43D3-8B79-37D633B846F1}">
                      <asvg:svgBlip xmlns:asvg="http://schemas.microsoft.com/office/drawing/2016/SVG/main" r:embed="rId7"/>
                    </a:ext>
                  </a:extLst>
                </a:blip>
              </a:buBlip>
              <a:defRPr sz="1091"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112697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433229" y="4862164"/>
            <a:ext cx="5681786" cy="83987"/>
          </a:xfrm>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2487525" y="433198"/>
            <a:ext cx="4168950" cy="881855"/>
          </a:xfrm>
        </p:spPr>
        <p:txBody>
          <a:bodyPr lIns="0" tIns="0" rIns="0" bIns="0" anchor="b" anchorCtr="0"/>
          <a:lstStyle>
            <a:lvl1pPr algn="ctr">
              <a:defRPr sz="3184">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449886" y="1622126"/>
            <a:ext cx="8243507" cy="428387"/>
          </a:xfrm>
        </p:spPr>
        <p:txBody>
          <a:bodyPr/>
          <a:lstStyle>
            <a:lvl1pPr algn="ctr">
              <a:defRPr sz="2456">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2508482"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637"/>
          </a:p>
        </p:txBody>
      </p:sp>
      <p:sp>
        <p:nvSpPr>
          <p:cNvPr id="15" name="object 38">
            <a:extLst>
              <a:ext uri="{FF2B5EF4-FFF2-40B4-BE49-F238E27FC236}">
                <a16:creationId xmlns:a16="http://schemas.microsoft.com/office/drawing/2014/main" id="{5C6A6A71-005C-4561-B24C-20036B336094}"/>
              </a:ext>
            </a:extLst>
          </p:cNvPr>
          <p:cNvSpPr/>
          <p:nvPr userDrawn="1"/>
        </p:nvSpPr>
        <p:spPr>
          <a:xfrm>
            <a:off x="7330941"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637"/>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433229" y="3931436"/>
            <a:ext cx="1272504"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Associated</a:t>
            </a:r>
            <a:r>
              <a:rPr sz="1046" b="0" i="0" spc="-46">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with</a:t>
            </a:r>
            <a:endParaRPr sz="1046"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2936635" y="3931436"/>
            <a:ext cx="1307849"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Supported</a:t>
            </a:r>
            <a:r>
              <a:rPr sz="1046" b="0" i="0" spc="-50">
                <a:solidFill>
                  <a:srgbClr val="FFFFFF"/>
                </a:solidFill>
                <a:latin typeface="Poppins Medium" pitchFamily="2" charset="77"/>
                <a:cs typeface="Poppins Medium" pitchFamily="2" charset="77"/>
              </a:rPr>
              <a:t> </a:t>
            </a:r>
            <a:r>
              <a:rPr sz="1046" b="0" i="0" spc="-9">
                <a:solidFill>
                  <a:srgbClr val="FFFFFF"/>
                </a:solidFill>
                <a:latin typeface="Poppins Medium" pitchFamily="2" charset="77"/>
                <a:cs typeface="Poppins Medium" pitchFamily="2" charset="77"/>
              </a:rPr>
              <a:t>by</a:t>
            </a:r>
            <a:endParaRPr sz="1046"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7621099" y="3931436"/>
            <a:ext cx="1307848"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Hosted</a:t>
            </a:r>
            <a:r>
              <a:rPr sz="1046" b="0" i="0" spc="-48">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at</a:t>
            </a:r>
            <a:endParaRPr sz="1046" b="0" i="0">
              <a:latin typeface="Poppins Medium" pitchFamily="2" charset="77"/>
              <a:cs typeface="Poppins Medium" pitchFamily="2" charset="77"/>
            </a:endParaRPr>
          </a:p>
        </p:txBody>
      </p:sp>
    </p:spTree>
    <p:extLst>
      <p:ext uri="{BB962C8B-B14F-4D97-AF65-F5344CB8AC3E}">
        <p14:creationId xmlns:p14="http://schemas.microsoft.com/office/powerpoint/2010/main" val="346575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433229" y="402899"/>
            <a:ext cx="5435070" cy="302350"/>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439728" y="1497420"/>
            <a:ext cx="2592599" cy="947375"/>
          </a:xfrm>
        </p:spPr>
        <p:txBody>
          <a:bodyPr/>
          <a:lstStyle>
            <a:lvl1pPr>
              <a:spcAft>
                <a:spcPts val="273"/>
              </a:spcAft>
              <a:defRPr sz="910"/>
            </a:lvl1pPr>
            <a:lvl2pPr>
              <a:spcAft>
                <a:spcPts val="273"/>
              </a:spcAft>
              <a:defRPr sz="819"/>
            </a:lvl2pPr>
            <a:lvl3pPr>
              <a:spcAft>
                <a:spcPts val="273"/>
              </a:spcAft>
              <a:defRPr sz="728"/>
            </a:lvl3pPr>
            <a:lvl4pPr>
              <a:spcAft>
                <a:spcPts val="273"/>
              </a:spcAft>
              <a:defRPr sz="637"/>
            </a:lvl4pPr>
            <a:lvl5pPr>
              <a:spcAft>
                <a:spcPts val="273"/>
              </a:spcAft>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4">
            <a:extLst>
              <a:ext uri="{FF2B5EF4-FFF2-40B4-BE49-F238E27FC236}">
                <a16:creationId xmlns:a16="http://schemas.microsoft.com/office/drawing/2014/main" id="{555C20B5-AD8E-49E0-8754-75D912EBE8BE}"/>
              </a:ext>
            </a:extLst>
          </p:cNvPr>
          <p:cNvSpPr>
            <a:spLocks noGrp="1"/>
          </p:cNvSpPr>
          <p:nvPr>
            <p:ph type="body" sz="quarter" idx="14"/>
          </p:nvPr>
        </p:nvSpPr>
        <p:spPr>
          <a:xfrm>
            <a:off x="3275701" y="1497420"/>
            <a:ext cx="2592599" cy="947375"/>
          </a:xfrm>
        </p:spPr>
        <p:txBody>
          <a:bodyPr/>
          <a:lstStyle>
            <a:lvl1pPr>
              <a:spcAft>
                <a:spcPts val="273"/>
              </a:spcAft>
              <a:defRPr sz="910"/>
            </a:lvl1pPr>
            <a:lvl2pPr>
              <a:spcAft>
                <a:spcPts val="273"/>
              </a:spcAft>
              <a:defRPr sz="819"/>
            </a:lvl2pPr>
            <a:lvl3pPr>
              <a:spcAft>
                <a:spcPts val="273"/>
              </a:spcAft>
              <a:defRPr sz="728"/>
            </a:lvl3pPr>
            <a:lvl4pPr>
              <a:spcAft>
                <a:spcPts val="273"/>
              </a:spcAft>
              <a:defRPr sz="637"/>
            </a:lvl4pPr>
            <a:lvl5pPr>
              <a:spcAft>
                <a:spcPts val="273"/>
              </a:spcAft>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111673" y="1497420"/>
            <a:ext cx="2592599" cy="947375"/>
          </a:xfrm>
        </p:spPr>
        <p:txBody>
          <a:bodyPr/>
          <a:lstStyle>
            <a:lvl1pPr>
              <a:spcAft>
                <a:spcPts val="273"/>
              </a:spcAft>
              <a:defRPr sz="910"/>
            </a:lvl1pPr>
            <a:lvl2pPr>
              <a:spcAft>
                <a:spcPts val="273"/>
              </a:spcAft>
              <a:defRPr sz="819"/>
            </a:lvl2pPr>
            <a:lvl3pPr>
              <a:spcAft>
                <a:spcPts val="273"/>
              </a:spcAft>
              <a:defRPr sz="728"/>
            </a:lvl3pPr>
            <a:lvl4pPr>
              <a:spcAft>
                <a:spcPts val="273"/>
              </a:spcAft>
              <a:defRPr sz="637"/>
            </a:lvl4pPr>
            <a:lvl5pPr>
              <a:spcAft>
                <a:spcPts val="273"/>
              </a:spcAft>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439728" y="1146848"/>
            <a:ext cx="2592599"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3275701" y="1146849"/>
            <a:ext cx="2592599"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marL="0" lvl="0" indent="0" algn="l" defTabSz="415869" rtl="0" eaLnBrk="1" latinLnBrk="0" hangingPunct="1">
              <a:lnSpc>
                <a:spcPct val="120000"/>
              </a:lnSpc>
              <a:spcBef>
                <a:spcPts val="455"/>
              </a:spcBef>
              <a:spcAft>
                <a:spcPts val="546"/>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111673" y="1146849"/>
            <a:ext cx="2592599"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marL="0" lvl="0" indent="0" algn="l" defTabSz="415869" rtl="0" eaLnBrk="1" latinLnBrk="0" hangingPunct="1">
              <a:lnSpc>
                <a:spcPct val="120000"/>
              </a:lnSpc>
              <a:spcBef>
                <a:spcPts val="455"/>
              </a:spcBef>
              <a:spcAft>
                <a:spcPts val="546"/>
              </a:spcAft>
              <a:buSzPct val="75000"/>
              <a:buFontTx/>
              <a:buNone/>
            </a:pPr>
            <a:r>
              <a:rPr lang="en-US"/>
              <a:t>Click to edit Master text styles</a:t>
            </a:r>
          </a:p>
        </p:txBody>
      </p:sp>
    </p:spTree>
    <p:extLst>
      <p:ext uri="{BB962C8B-B14F-4D97-AF65-F5344CB8AC3E}">
        <p14:creationId xmlns:p14="http://schemas.microsoft.com/office/powerpoint/2010/main" val="395037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449886" y="974909"/>
            <a:ext cx="5501224" cy="340144"/>
          </a:xfrm>
        </p:spPr>
        <p:txBody>
          <a:bodyPr lIns="0" tIns="0" rIns="0" bIns="0" anchor="b" anchorCtr="0"/>
          <a:lstStyle>
            <a:lvl1pPr algn="l">
              <a:defRPr sz="2456">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449885" y="1622127"/>
            <a:ext cx="6191501" cy="222128"/>
          </a:xfrm>
        </p:spPr>
        <p:txBody>
          <a:bodyPr/>
          <a:lstStyle>
            <a:lvl1pPr algn="l">
              <a:defRPr sz="1274">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2508482"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637"/>
          </a:p>
        </p:txBody>
      </p:sp>
      <p:sp>
        <p:nvSpPr>
          <p:cNvPr id="15" name="object 38">
            <a:extLst>
              <a:ext uri="{FF2B5EF4-FFF2-40B4-BE49-F238E27FC236}">
                <a16:creationId xmlns:a16="http://schemas.microsoft.com/office/drawing/2014/main" id="{5C6A6A71-005C-4561-B24C-20036B336094}"/>
              </a:ext>
            </a:extLst>
          </p:cNvPr>
          <p:cNvSpPr/>
          <p:nvPr userDrawn="1"/>
        </p:nvSpPr>
        <p:spPr>
          <a:xfrm>
            <a:off x="7330941"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637"/>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449885" y="3931436"/>
            <a:ext cx="1410501"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Associated</a:t>
            </a:r>
            <a:r>
              <a:rPr sz="1046" b="0" i="0" spc="-46">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with</a:t>
            </a:r>
            <a:endParaRPr sz="1046"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2936635" y="3931436"/>
            <a:ext cx="1635365"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Supported</a:t>
            </a:r>
            <a:r>
              <a:rPr sz="1046" b="0" i="0" spc="-50">
                <a:solidFill>
                  <a:srgbClr val="FFFFFF"/>
                </a:solidFill>
                <a:latin typeface="Poppins Medium" pitchFamily="2" charset="77"/>
                <a:cs typeface="Poppins Medium" pitchFamily="2" charset="77"/>
              </a:rPr>
              <a:t> </a:t>
            </a:r>
            <a:r>
              <a:rPr sz="1046" b="0" i="0" spc="-9">
                <a:solidFill>
                  <a:srgbClr val="FFFFFF"/>
                </a:solidFill>
                <a:latin typeface="Poppins Medium" pitchFamily="2" charset="77"/>
                <a:cs typeface="Poppins Medium" pitchFamily="2" charset="77"/>
              </a:rPr>
              <a:t>by</a:t>
            </a:r>
            <a:endParaRPr sz="1046"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7621099" y="3931436"/>
            <a:ext cx="1094453"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Hosted</a:t>
            </a:r>
            <a:r>
              <a:rPr sz="1046" b="0" i="0" spc="-48">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at</a:t>
            </a:r>
            <a:endParaRPr sz="1046"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433388" y="3750047"/>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Tree>
    <p:extLst>
      <p:ext uri="{BB962C8B-B14F-4D97-AF65-F5344CB8AC3E}">
        <p14:creationId xmlns:p14="http://schemas.microsoft.com/office/powerpoint/2010/main" val="282085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123506" y="2147737"/>
            <a:ext cx="6896990" cy="848027"/>
          </a:xfrm>
        </p:spPr>
        <p:txBody>
          <a:bodyPr anchor="ctr"/>
          <a:lstStyle>
            <a:lvl1pPr algn="ctr">
              <a:defRPr sz="3184"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8453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122784" y="2761092"/>
            <a:ext cx="6896990" cy="629663"/>
          </a:xfrm>
        </p:spPr>
        <p:txBody>
          <a:bodyPr anchor="ctr"/>
          <a:lstStyle>
            <a:lvl1pPr algn="ctr">
              <a:defRPr sz="2001"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17062" y="1720269"/>
            <a:ext cx="3708432" cy="792752"/>
          </a:xfrm>
          <a:prstGeom prst="rect">
            <a:avLst/>
          </a:prstGeom>
        </p:spPr>
      </p:pic>
    </p:spTree>
    <p:extLst>
      <p:ext uri="{BB962C8B-B14F-4D97-AF65-F5344CB8AC3E}">
        <p14:creationId xmlns:p14="http://schemas.microsoft.com/office/powerpoint/2010/main" val="320101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637"/>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17062" y="2175375"/>
            <a:ext cx="3708432" cy="792752"/>
          </a:xfrm>
          <a:prstGeom prst="rect">
            <a:avLst/>
          </a:prstGeom>
        </p:spPr>
      </p:pic>
    </p:spTree>
    <p:extLst>
      <p:ext uri="{BB962C8B-B14F-4D97-AF65-F5344CB8AC3E}">
        <p14:creationId xmlns:p14="http://schemas.microsoft.com/office/powerpoint/2010/main" val="332502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37522847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content slide (centered)">
  <p:cSld name="content slide (centered)">
    <p:spTree>
      <p:nvGrpSpPr>
        <p:cNvPr id="1" name="Shape 35"/>
        <p:cNvGrpSpPr/>
        <p:nvPr/>
      </p:nvGrpSpPr>
      <p:grpSpPr>
        <a:xfrm>
          <a:off x="0" y="0"/>
          <a:ext cx="0" cy="0"/>
          <a:chOff x="0" y="0"/>
          <a:chExt cx="0" cy="0"/>
        </a:xfrm>
      </p:grpSpPr>
      <p:sp>
        <p:nvSpPr>
          <p:cNvPr id="6" name="Google Shape;36;p25">
            <a:extLst>
              <a:ext uri="{FF2B5EF4-FFF2-40B4-BE49-F238E27FC236}">
                <a16:creationId xmlns:a16="http://schemas.microsoft.com/office/drawing/2014/main" id="{30F48CB5-B83D-4BA5-9BDD-149FEF00C106}"/>
              </a:ext>
            </a:extLst>
          </p:cNvPr>
          <p:cNvSpPr/>
          <p:nvPr userDrawn="1"/>
        </p:nvSpPr>
        <p:spPr>
          <a:xfrm>
            <a:off x="0" y="0"/>
            <a:ext cx="9144000" cy="5143500"/>
          </a:xfrm>
          <a:prstGeom prst="rect">
            <a:avLst/>
          </a:prstGeom>
          <a:solidFill>
            <a:srgbClr val="196BAC"/>
          </a:solidFill>
          <a:ln w="9525" cap="flat" cmpd="sng">
            <a:no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D57F25"/>
              </a:solidFill>
              <a:latin typeface="Rockwell"/>
              <a:ea typeface="Rockwell"/>
              <a:cs typeface="Rockwell"/>
              <a:sym typeface="Rockwell"/>
            </a:endParaRPr>
          </a:p>
        </p:txBody>
      </p:sp>
      <p:pic>
        <p:nvPicPr>
          <p:cNvPr id="7" name="Google Shape;37;p25">
            <a:extLst>
              <a:ext uri="{FF2B5EF4-FFF2-40B4-BE49-F238E27FC236}">
                <a16:creationId xmlns:a16="http://schemas.microsoft.com/office/drawing/2014/main" id="{2332A5CF-D8CD-4484-90F3-F0CC54A7F568}"/>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3204537" y="4220766"/>
            <a:ext cx="2734928" cy="922734"/>
          </a:xfrm>
          <a:prstGeom prst="rect">
            <a:avLst/>
          </a:prstGeom>
          <a:noFill/>
          <a:ln>
            <a:noFill/>
          </a:ln>
        </p:spPr>
      </p:pic>
    </p:spTree>
    <p:extLst>
      <p:ext uri="{BB962C8B-B14F-4D97-AF65-F5344CB8AC3E}">
        <p14:creationId xmlns:p14="http://schemas.microsoft.com/office/powerpoint/2010/main" val="370851750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1035611"/>
            <a:ext cx="4080590" cy="1754087"/>
          </a:xfrm>
        </p:spPr>
        <p:txBody>
          <a:bodyPr/>
          <a:lstStyle>
            <a:lvl1pPr>
              <a:defRPr sz="1973"/>
            </a:lvl1pPr>
            <a:lvl2pPr>
              <a:defRPr sz="1633"/>
            </a:lvl2pPr>
            <a:lvl3pPr>
              <a:defRPr sz="1429"/>
            </a:lvl3pPr>
            <a:lvl4pPr>
              <a:defRPr sz="1225"/>
            </a:lvl4pPr>
            <a:lvl5pPr>
              <a:defRPr sz="1225"/>
            </a:lvl5pPr>
            <a:lvl6pPr>
              <a:defRPr sz="1225"/>
            </a:lvl6pPr>
            <a:lvl7pPr>
              <a:defRPr sz="1225"/>
            </a:lvl7pPr>
            <a:lvl8pPr>
              <a:defRPr sz="1225"/>
            </a:lvl8pPr>
            <a:lvl9pPr>
              <a:defRPr sz="1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1" y="1035611"/>
            <a:ext cx="4080590" cy="1754087"/>
          </a:xfrm>
        </p:spPr>
        <p:txBody>
          <a:bodyPr/>
          <a:lstStyle>
            <a:lvl1pPr>
              <a:defRPr sz="1973"/>
            </a:lvl1pPr>
            <a:lvl2pPr>
              <a:defRPr sz="1633"/>
            </a:lvl2pPr>
            <a:lvl3pPr>
              <a:defRPr sz="1429"/>
            </a:lvl3pPr>
            <a:lvl4pPr>
              <a:defRPr sz="1225"/>
            </a:lvl4pPr>
            <a:lvl5pPr>
              <a:defRPr sz="1225"/>
            </a:lvl5pPr>
            <a:lvl6pPr>
              <a:defRPr sz="1225"/>
            </a:lvl6pPr>
            <a:lvl7pPr>
              <a:defRPr sz="1225"/>
            </a:lvl7pPr>
            <a:lvl8pPr>
              <a:defRPr sz="1225"/>
            </a:lvl8pPr>
            <a:lvl9pPr>
              <a:defRPr sz="1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322056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6" y="4313205"/>
            <a:ext cx="1278023" cy="485181"/>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a:t>Click icon to insert image</a:t>
            </a:r>
          </a:p>
        </p:txBody>
      </p:sp>
    </p:spTree>
    <p:extLst>
      <p:ext uri="{BB962C8B-B14F-4D97-AF65-F5344CB8AC3E}">
        <p14:creationId xmlns:p14="http://schemas.microsoft.com/office/powerpoint/2010/main" val="364386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3205"/>
            <a:ext cx="2277542" cy="485181"/>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a:t>Click icon to insert image</a:t>
            </a:r>
          </a:p>
        </p:txBody>
      </p:sp>
    </p:spTree>
    <p:extLst>
      <p:ext uri="{BB962C8B-B14F-4D97-AF65-F5344CB8AC3E}">
        <p14:creationId xmlns:p14="http://schemas.microsoft.com/office/powerpoint/2010/main" val="185378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7333"/>
            <a:ext cx="563197" cy="415870"/>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a:t>Click icon to insert image</a:t>
            </a:r>
          </a:p>
        </p:txBody>
      </p:sp>
    </p:spTree>
    <p:extLst>
      <p:ext uri="{BB962C8B-B14F-4D97-AF65-F5344CB8AC3E}">
        <p14:creationId xmlns:p14="http://schemas.microsoft.com/office/powerpoint/2010/main" val="199969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Column Lis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433228" y="433198"/>
            <a:ext cx="8260215" cy="590703"/>
          </a:xfrm>
        </p:spPr>
        <p:txBody>
          <a:bodyPr numCol="5" spcCol="144000"/>
          <a:lstStyle>
            <a:lvl1pPr>
              <a:spcBef>
                <a:spcPts val="819"/>
              </a:spcBef>
              <a:defRPr sz="1091"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614"/>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6564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6036"/>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09"/>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11012" y="2080071"/>
            <a:ext cx="2603701" cy="983359"/>
          </a:xfrm>
          <a:prstGeom prst="rect">
            <a:avLst/>
          </a:prstGeom>
        </p:spPr>
      </p:pic>
    </p:spTree>
    <p:extLst>
      <p:ext uri="{BB962C8B-B14F-4D97-AF65-F5344CB8AC3E}">
        <p14:creationId xmlns:p14="http://schemas.microsoft.com/office/powerpoint/2010/main" val="216349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6036"/>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09"/>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8646" y="2175375"/>
            <a:ext cx="3708432" cy="792752"/>
          </a:xfrm>
          <a:prstGeom prst="rect">
            <a:avLst/>
          </a:prstGeom>
        </p:spPr>
      </p:pic>
    </p:spTree>
    <p:extLst>
      <p:ext uri="{BB962C8B-B14F-4D97-AF65-F5344CB8AC3E}">
        <p14:creationId xmlns:p14="http://schemas.microsoft.com/office/powerpoint/2010/main" val="19678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6036"/>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09"/>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92253" y="1665667"/>
            <a:ext cx="1841219" cy="1364573"/>
          </a:xfrm>
          <a:prstGeom prst="rect">
            <a:avLst/>
          </a:prstGeom>
        </p:spPr>
      </p:pic>
    </p:spTree>
    <p:extLst>
      <p:ext uri="{BB962C8B-B14F-4D97-AF65-F5344CB8AC3E}">
        <p14:creationId xmlns:p14="http://schemas.microsoft.com/office/powerpoint/2010/main" val="323553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3205"/>
            <a:ext cx="2277542" cy="485181"/>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3881724" y="0"/>
            <a:ext cx="5262277" cy="5143500"/>
          </a:xfrm>
          <a:solidFill>
            <a:schemeClr val="bg2"/>
          </a:solidFill>
        </p:spPr>
        <p:txBody>
          <a:bodyPr bIns="1764000" anchor="ctr">
            <a:noAutofit/>
          </a:bodyPr>
          <a:lstStyle>
            <a:lvl1pPr algn="ctr">
              <a:defRPr sz="1637" b="1"/>
            </a:lvl1pPr>
          </a:lstStyle>
          <a:p>
            <a:r>
              <a:rPr lang="en-GB"/>
              <a:t>Click icon to insert image</a:t>
            </a:r>
          </a:p>
        </p:txBody>
      </p:sp>
    </p:spTree>
    <p:extLst>
      <p:ext uri="{BB962C8B-B14F-4D97-AF65-F5344CB8AC3E}">
        <p14:creationId xmlns:p14="http://schemas.microsoft.com/office/powerpoint/2010/main" val="330301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3881724" y="0"/>
            <a:ext cx="5262277" cy="5143500"/>
          </a:xfrm>
          <a:solidFill>
            <a:schemeClr val="bg2"/>
          </a:solidFill>
        </p:spPr>
        <p:txBody>
          <a:bodyPr bIns="1764000" anchor="ctr">
            <a:noAutofit/>
          </a:bodyPr>
          <a:lstStyle>
            <a:lvl1pPr algn="ctr">
              <a:defRPr sz="1637"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7333"/>
            <a:ext cx="563197" cy="415870"/>
          </a:xfrm>
          <a:prstGeom prst="rect">
            <a:avLst/>
          </a:prstGeom>
        </p:spPr>
      </p:pic>
    </p:spTree>
    <p:extLst>
      <p:ext uri="{BB962C8B-B14F-4D97-AF65-F5344CB8AC3E}">
        <p14:creationId xmlns:p14="http://schemas.microsoft.com/office/powerpoint/2010/main" val="392931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3881724" y="0"/>
            <a:ext cx="5262276" cy="51434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436484" y="4798387"/>
            <a:ext cx="3008757" cy="3306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433228" y="2211549"/>
            <a:ext cx="3123575" cy="1322815"/>
          </a:xfrm>
        </p:spPr>
        <p:txBody>
          <a:bodyPr lIns="0" tIns="0" rIns="0" bIns="0" anchor="t" anchorCtr="0"/>
          <a:lstStyle>
            <a:lvl1pPr algn="l">
              <a:defRPr sz="3184">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436483" y="1827006"/>
            <a:ext cx="3123575" cy="253787"/>
          </a:xfrm>
        </p:spPr>
        <p:txBody>
          <a:bodyPr wrap="square" anchor="b" anchorCtr="0">
            <a:spAutoFit/>
          </a:bodyPr>
          <a:lstStyle>
            <a:lvl1pPr marL="0" indent="0" algn="l">
              <a:buNone/>
              <a:defRPr sz="1455">
                <a:solidFill>
                  <a:schemeClr val="accent1"/>
                </a:solidFill>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Tree>
    <p:extLst>
      <p:ext uri="{BB962C8B-B14F-4D97-AF65-F5344CB8AC3E}">
        <p14:creationId xmlns:p14="http://schemas.microsoft.com/office/powerpoint/2010/main" val="261146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433228" y="1757142"/>
            <a:ext cx="5400188" cy="2455692"/>
          </a:xfrm>
        </p:spPr>
        <p:txBody>
          <a:bodyPr wrap="square" numCol="2" spcCol="756000">
            <a:noAutofit/>
          </a:bodyPr>
          <a:lstStyle>
            <a:lvl1pPr marL="0" indent="0">
              <a:spcAft>
                <a:spcPts val="0"/>
              </a:spcAft>
              <a:buFont typeface="Arial" panose="020B0604020202020204" pitchFamily="34" charset="0"/>
              <a:buNone/>
              <a:defRPr b="0" i="0">
                <a:solidFill>
                  <a:schemeClr val="accent1"/>
                </a:solidFill>
                <a:latin typeface="Poppins Medium" pitchFamily="2" charset="77"/>
                <a:cs typeface="Poppins Medium" pitchFamily="2" charset="77"/>
              </a:defRPr>
            </a:lvl1pPr>
            <a:lvl2pPr marL="0" indent="0">
              <a:spcAft>
                <a:spcPts val="1091"/>
              </a:spcAft>
              <a:buFont typeface="Arial" panose="020B0604020202020204" pitchFamily="34" charset="0"/>
              <a:buNone/>
              <a:defRPr sz="1091"/>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48854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153159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433228" y="1757142"/>
            <a:ext cx="5400188" cy="2455692"/>
          </a:xfrm>
        </p:spPr>
        <p:txBody>
          <a:bodyPr wrap="square" numCol="2" spcCol="756000">
            <a:noAutofit/>
          </a:bodyPr>
          <a:lstStyle>
            <a:lvl1pPr marL="0" indent="0">
              <a:spcAft>
                <a:spcPts val="0"/>
              </a:spcAft>
              <a:buFont typeface="Arial" panose="020B0604020202020204" pitchFamily="34" charset="0"/>
              <a:buNone/>
              <a:defRPr sz="1001" b="0" i="0">
                <a:solidFill>
                  <a:schemeClr val="accent1"/>
                </a:solidFill>
                <a:latin typeface="Poppins Medium" pitchFamily="2" charset="77"/>
                <a:cs typeface="Poppins Medium" pitchFamily="2" charset="77"/>
              </a:defRPr>
            </a:lvl1pPr>
            <a:lvl2pPr marL="0" indent="0">
              <a:spcAft>
                <a:spcPts val="1091"/>
              </a:spcAft>
              <a:buFont typeface="Arial" panose="020B0604020202020204" pitchFamily="34" charset="0"/>
              <a:buNone/>
              <a:defRPr sz="1001"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48854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194380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1808594"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413011"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1808594" y="3376394"/>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413011" y="3059131"/>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5947365"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4551782"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5947365" y="3376394"/>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4551782" y="3059131"/>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63192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1808594"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13011"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4899809" y="1261924"/>
            <a:ext cx="3810963" cy="1161857"/>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553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433229" y="402899"/>
            <a:ext cx="5351805" cy="302350"/>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3358966" y="1131273"/>
            <a:ext cx="2426069" cy="3337388"/>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6284703" y="1131273"/>
            <a:ext cx="2426069" cy="3337388"/>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433228" y="1131273"/>
            <a:ext cx="2426069" cy="3337388"/>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552818" y="1252974"/>
            <a:ext cx="2182296" cy="19030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552818"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552818" y="1913290"/>
            <a:ext cx="2182296" cy="142860"/>
          </a:xfrm>
        </p:spPr>
        <p:txBody>
          <a:bodyPr/>
          <a:lstStyle>
            <a:lvl1pPr>
              <a:defRPr sz="819"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3480852" y="1252974"/>
            <a:ext cx="2182296" cy="19030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3480852"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3480852" y="1913290"/>
            <a:ext cx="2182296" cy="142860"/>
          </a:xfrm>
        </p:spPr>
        <p:txBody>
          <a:bodyPr/>
          <a:lstStyle>
            <a:lvl1pPr>
              <a:defRPr sz="819"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6406589" y="1252974"/>
            <a:ext cx="2182296" cy="19030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6406589"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6406589" y="1913290"/>
            <a:ext cx="2182296" cy="142860"/>
          </a:xfrm>
        </p:spPr>
        <p:txBody>
          <a:bodyPr/>
          <a:lstStyle>
            <a:lvl1pPr>
              <a:defRPr sz="819"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18598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376963"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41301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4206350"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3242399"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7042332"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607838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376963"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413011"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4206350"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3242399"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7042332"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6078381"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376963"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413011"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4206350"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3242399"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7042332"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6078381"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Tree>
    <p:extLst>
      <p:ext uri="{BB962C8B-B14F-4D97-AF65-F5344CB8AC3E}">
        <p14:creationId xmlns:p14="http://schemas.microsoft.com/office/powerpoint/2010/main" val="292219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305173" y="1209530"/>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42858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4173753" y="1210390"/>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329716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7042333" y="1210390"/>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616574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42858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329716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616574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42858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329716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616574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42858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329716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616574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305173" y="2116717"/>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4173753" y="2117577"/>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7042333" y="2117577"/>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305173" y="3023903"/>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4173753" y="3024763"/>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7042333" y="3024763"/>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305173" y="3931089"/>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4173753" y="3931949"/>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7042333" y="3931949"/>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Tree>
    <p:extLst>
      <p:ext uri="{BB962C8B-B14F-4D97-AF65-F5344CB8AC3E}">
        <p14:creationId xmlns:p14="http://schemas.microsoft.com/office/powerpoint/2010/main" val="22934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2178986"/>
            <a:ext cx="8277544" cy="1244152"/>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150205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6"/>
            <a:ext cx="8277544" cy="1256060"/>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323695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433229" y="2178985"/>
            <a:ext cx="8081869" cy="1173182"/>
          </a:xfrm>
        </p:spPr>
        <p:txBody>
          <a:bodyPr/>
          <a:lstStyle>
            <a:lvl1pPr marL="0" indent="0">
              <a:spcAft>
                <a:spcPts val="546"/>
              </a:spcAft>
              <a:buFontTx/>
              <a:buNone/>
              <a:defRPr/>
            </a:lvl1pPr>
            <a:lvl2pPr>
              <a:spcAft>
                <a:spcPts val="546"/>
              </a:spcAft>
              <a:defRPr/>
            </a:lvl2pPr>
            <a:lvl3pPr>
              <a:spcAft>
                <a:spcPts val="546"/>
              </a:spcAft>
              <a:defRPr/>
            </a:lvl3pPr>
            <a:lvl4pPr>
              <a:spcAft>
                <a:spcPts val="546"/>
              </a:spcAft>
              <a:defRPr/>
            </a:lvl4pPr>
            <a:lvl5pPr>
              <a:spcAft>
                <a:spcPts val="546"/>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54991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4899810" y="1"/>
            <a:ext cx="4244191" cy="51434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2178984"/>
            <a:ext cx="3810963" cy="1161857"/>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433229" y="4777660"/>
            <a:ext cx="4033353" cy="20794"/>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4899809" y="4437518"/>
            <a:ext cx="3810963" cy="111184"/>
          </a:xfrm>
        </p:spPr>
        <p:txBody>
          <a:bodyPr/>
          <a:lstStyle>
            <a:lvl1pPr>
              <a:defRPr sz="637"/>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433228" y="3819359"/>
            <a:ext cx="716993" cy="593239"/>
          </a:xfrm>
        </p:spPr>
        <p:txBody>
          <a:bodyPr/>
          <a:lstStyle/>
          <a:p>
            <a:r>
              <a:rPr lang="en-US"/>
              <a:t>Click icon to add picture</a:t>
            </a:r>
            <a:endParaRPr lang="en-GB"/>
          </a:p>
        </p:txBody>
      </p:sp>
    </p:spTree>
    <p:extLst>
      <p:ext uri="{BB962C8B-B14F-4D97-AF65-F5344CB8AC3E}">
        <p14:creationId xmlns:p14="http://schemas.microsoft.com/office/powerpoint/2010/main" val="100756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4"/>
            <a:ext cx="3810963" cy="1161857"/>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4899809" y="433198"/>
            <a:ext cx="3810963" cy="197560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899809" y="2576106"/>
            <a:ext cx="3810963" cy="1960196"/>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4953242" y="483448"/>
            <a:ext cx="3704099" cy="190309"/>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4953242" y="2632109"/>
            <a:ext cx="3704099" cy="190309"/>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433228" y="3819359"/>
            <a:ext cx="716993" cy="593239"/>
          </a:xfrm>
        </p:spPr>
        <p:txBody>
          <a:bodyPr/>
          <a:lstStyle/>
          <a:p>
            <a:r>
              <a:rPr lang="en-US"/>
              <a:t>Click icon to add picture</a:t>
            </a:r>
            <a:endParaRPr lang="en-GB"/>
          </a:p>
        </p:txBody>
      </p:sp>
    </p:spTree>
    <p:extLst>
      <p:ext uri="{BB962C8B-B14F-4D97-AF65-F5344CB8AC3E}">
        <p14:creationId xmlns:p14="http://schemas.microsoft.com/office/powerpoint/2010/main" val="4635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4"/>
            <a:ext cx="3810963" cy="1161857"/>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899809" y="2576106"/>
            <a:ext cx="3810963" cy="1960196"/>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4905372" y="1613185"/>
            <a:ext cx="3805400" cy="629663"/>
          </a:xfrm>
        </p:spPr>
        <p:txBody>
          <a:bodyPr/>
          <a:lstStyle>
            <a:lvl1pPr>
              <a:lnSpc>
                <a:spcPct val="100000"/>
              </a:lnSpc>
              <a:buFont typeface="Arial" panose="020B0604020202020204" pitchFamily="34" charset="0"/>
              <a:buNone/>
              <a:defRPr sz="1091" b="0" i="0">
                <a:solidFill>
                  <a:schemeClr val="tx1"/>
                </a:solidFill>
                <a:latin typeface="Poppins Medium" pitchFamily="2" charset="77"/>
                <a:cs typeface="Poppins Medium" pitchFamily="2" charset="77"/>
              </a:defRPr>
            </a:lvl1pPr>
            <a:lvl2pPr marL="0" indent="0">
              <a:spcAft>
                <a:spcPts val="0"/>
              </a:spcAft>
              <a:buFontTx/>
              <a:buNone/>
              <a:defRPr sz="1091" b="1" i="0">
                <a:solidFill>
                  <a:schemeClr val="accent1"/>
                </a:solidFill>
                <a:latin typeface="Poppins SemiBold" pitchFamily="2" charset="77"/>
                <a:cs typeface="Poppins SemiBold" pitchFamily="2" charset="77"/>
              </a:defRPr>
            </a:lvl2pPr>
            <a:lvl3pPr marL="0" indent="0">
              <a:spcBef>
                <a:spcPts val="0"/>
              </a:spcBef>
              <a:buFontTx/>
              <a:buNone/>
              <a:defRPr sz="910"/>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433228" y="3819359"/>
            <a:ext cx="716993" cy="593239"/>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05373" y="1205114"/>
            <a:ext cx="356183" cy="300892"/>
          </a:xfrm>
          <a:prstGeom prst="rect">
            <a:avLst/>
          </a:prstGeom>
        </p:spPr>
      </p:pic>
    </p:spTree>
    <p:extLst>
      <p:ext uri="{BB962C8B-B14F-4D97-AF65-F5344CB8AC3E}">
        <p14:creationId xmlns:p14="http://schemas.microsoft.com/office/powerpoint/2010/main" val="397890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29" y="402899"/>
            <a:ext cx="8282165" cy="302350"/>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735905" y="2899113"/>
            <a:ext cx="1818190" cy="163718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433229" y="934470"/>
            <a:ext cx="3974867" cy="360183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6892583" y="2899113"/>
            <a:ext cx="1818190" cy="163718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4735905" y="934468"/>
            <a:ext cx="3974867" cy="163728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65879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414833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dirty="0"/>
              <a:t>Dial-in Details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81202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430038" y="1757142"/>
            <a:ext cx="2275122" cy="2779157"/>
          </a:xfrm>
        </p:spPr>
        <p:txBody>
          <a:bodyPr wrap="square" numCol="1" spcCol="756000" anchor="t">
            <a:noAutofit/>
          </a:bodyPr>
          <a:lstStyle>
            <a:lvl1pPr marL="0" indent="0">
              <a:spcBef>
                <a:spcPts val="728"/>
              </a:spcBef>
              <a:spcAft>
                <a:spcPts val="0"/>
              </a:spcAft>
              <a:buFont typeface="Arial" panose="020B0604020202020204" pitchFamily="34" charset="0"/>
              <a:buNone/>
              <a:defRPr sz="1091"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091" b="0" i="0">
                <a:latin typeface="Poppins" pitchFamily="2" charset="77"/>
                <a:cs typeface="Poppins" pitchFamily="2" charset="77"/>
              </a:defRPr>
            </a:lvl2pPr>
            <a:lvl3pPr marL="0" indent="0">
              <a:buFontTx/>
              <a:buNone/>
              <a:defRPr sz="1091" b="0" i="0">
                <a:solidFill>
                  <a:schemeClr val="accent1"/>
                </a:solidFill>
                <a:latin typeface="Poppins" pitchFamily="2" charset="77"/>
                <a:cs typeface="Poppins" pitchFamily="2" charset="77"/>
              </a:defRPr>
            </a:lvl3pPr>
            <a:lvl5pPr>
              <a:defRPr/>
            </a:lvl5pPr>
          </a:lstStyle>
          <a:p>
            <a:pPr lvl="0"/>
            <a:r>
              <a:rPr lang="en-GB" dirty="0"/>
              <a:t>Topic</a:t>
            </a:r>
          </a:p>
          <a:p>
            <a:pPr lvl="1"/>
            <a:r>
              <a:rPr lang="en-GB" dirty="0"/>
              <a:t>Meeting title</a:t>
            </a:r>
          </a:p>
          <a:p>
            <a:pPr lvl="1"/>
            <a:endParaRPr lang="en-GB" dirty="0"/>
          </a:p>
          <a:p>
            <a:pPr lvl="0"/>
            <a:r>
              <a:rPr lang="en-GB" dirty="0"/>
              <a:t>Time</a:t>
            </a:r>
          </a:p>
          <a:p>
            <a:pPr lvl="1"/>
            <a:r>
              <a:rPr lang="en-GB" dirty="0"/>
              <a:t>MMM DD, YYYY</a:t>
            </a:r>
          </a:p>
          <a:p>
            <a:pPr lvl="1"/>
            <a:r>
              <a:rPr lang="en-GB" dirty="0"/>
              <a:t>04:00 PM CET/10:00 AM ET</a:t>
            </a:r>
          </a:p>
          <a:p>
            <a:pPr lvl="1"/>
            <a:endParaRPr lang="en-GB" dirty="0"/>
          </a:p>
          <a:p>
            <a:pPr lvl="0"/>
            <a:r>
              <a:rPr lang="en-GB" dirty="0"/>
              <a:t>Estimated call length</a:t>
            </a:r>
          </a:p>
          <a:p>
            <a:pPr lvl="1"/>
            <a:r>
              <a:rPr lang="en-GB" dirty="0"/>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2885001" y="1762576"/>
            <a:ext cx="3111547" cy="2779157"/>
          </a:xfrm>
        </p:spPr>
        <p:txBody>
          <a:bodyPr wrap="square" numCol="1" spcCol="756000" anchor="t">
            <a:noAutofit/>
          </a:bodyPr>
          <a:lstStyle>
            <a:lvl1pPr marL="0" indent="0">
              <a:spcBef>
                <a:spcPts val="728"/>
              </a:spcBef>
              <a:spcAft>
                <a:spcPts val="0"/>
              </a:spcAft>
              <a:buFont typeface="Arial" panose="020B0604020202020204" pitchFamily="34" charset="0"/>
              <a:buNone/>
              <a:defRPr sz="1091" b="0" i="0">
                <a:solidFill>
                  <a:schemeClr val="accent1"/>
                </a:solidFill>
                <a:latin typeface="Poppins" pitchFamily="2" charset="77"/>
                <a:cs typeface="Poppins" pitchFamily="2" charset="77"/>
              </a:defRPr>
            </a:lvl1pPr>
            <a:lvl2pPr marL="0" marR="0" indent="0" algn="l" defTabSz="415869"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046" b="0" i="0">
                <a:latin typeface="Poppins" pitchFamily="2" charset="77"/>
                <a:cs typeface="Poppins" pitchFamily="2" charset="77"/>
              </a:defRPr>
            </a:lvl2pPr>
            <a:lvl3pPr marL="0" indent="0">
              <a:buFontTx/>
              <a:buNone/>
              <a:defRPr sz="1091" b="0" i="0">
                <a:solidFill>
                  <a:schemeClr val="accent1"/>
                </a:solidFill>
                <a:latin typeface="Poppins" pitchFamily="2" charset="77"/>
                <a:cs typeface="Poppins" pitchFamily="2" charset="77"/>
              </a:defRPr>
            </a:lvl3pPr>
            <a:lvl5pPr>
              <a:defRPr/>
            </a:lvl5pPr>
          </a:lstStyle>
          <a:p>
            <a:pPr lvl="0"/>
            <a:r>
              <a:rPr lang="en-GB" dirty="0"/>
              <a:t>Join Zoom meeting</a:t>
            </a:r>
          </a:p>
          <a:p>
            <a:pPr lvl="1"/>
            <a:r>
              <a:rPr lang="en-GB" dirty="0"/>
              <a:t>Https://</a:t>
            </a:r>
            <a:r>
              <a:rPr lang="en-GB" dirty="0" err="1"/>
              <a:t>zoom.us</a:t>
            </a:r>
            <a:r>
              <a:rPr lang="en-GB" dirty="0"/>
              <a:t>/#/########</a:t>
            </a:r>
          </a:p>
          <a:p>
            <a:pPr lvl="1"/>
            <a:endParaRPr lang="en-GB" dirty="0"/>
          </a:p>
          <a:p>
            <a:pPr lvl="0"/>
            <a:r>
              <a:rPr lang="en-GB" dirty="0"/>
              <a:t>Meeting ID</a:t>
            </a:r>
          </a:p>
          <a:p>
            <a:pPr lvl="1"/>
            <a:r>
              <a:rPr lang="en-GB" dirty="0"/>
              <a:t>985 717 469</a:t>
            </a:r>
          </a:p>
          <a:p>
            <a:pPr lvl="0"/>
            <a:r>
              <a:rPr lang="en-GB" dirty="0"/>
              <a:t>One tap mobile</a:t>
            </a:r>
          </a:p>
          <a:p>
            <a:pPr marL="0" marR="0" lvl="1" indent="0" algn="l" defTabSz="415869"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dirty="0"/>
              <a:t>+ 00000000000, 00000000000# US (New York)</a:t>
            </a:r>
          </a:p>
          <a:p>
            <a:pPr lvl="0"/>
            <a:r>
              <a:rPr lang="en-GB" dirty="0"/>
              <a:t>Dial by your location </a:t>
            </a:r>
          </a:p>
          <a:p>
            <a:pPr lvl="1"/>
            <a:r>
              <a:rPr lang="en-GB" dirty="0"/>
              <a:t>+0 000 000 0000 US (New York)</a:t>
            </a:r>
            <a:br>
              <a:rPr lang="en-GB" dirty="0"/>
            </a:br>
            <a:r>
              <a:rPr lang="en-GB" dirty="0"/>
              <a:t>+ 0 000 000 0000 (Switzerland)</a:t>
            </a:r>
          </a:p>
          <a:p>
            <a:pPr lvl="0"/>
            <a:r>
              <a:rPr lang="en-GB" dirty="0"/>
              <a:t>Find your local number</a:t>
            </a:r>
          </a:p>
          <a:p>
            <a:pPr lvl="1"/>
            <a:r>
              <a:rPr lang="en-GB" dirty="0"/>
              <a:t>https://</a:t>
            </a:r>
            <a:r>
              <a:rPr lang="en-GB" dirty="0" err="1"/>
              <a:t>zoom.us</a:t>
            </a:r>
            <a:r>
              <a:rPr lang="en-GB" dirty="0"/>
              <a:t>/#/########</a:t>
            </a:r>
          </a:p>
        </p:txBody>
      </p:sp>
    </p:spTree>
    <p:extLst>
      <p:ext uri="{BB962C8B-B14F-4D97-AF65-F5344CB8AC3E}">
        <p14:creationId xmlns:p14="http://schemas.microsoft.com/office/powerpoint/2010/main" val="1549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186535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433229" y="402899"/>
            <a:ext cx="5435070" cy="302350"/>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439728" y="1497420"/>
            <a:ext cx="2592599" cy="947375"/>
          </a:xfrm>
        </p:spPr>
        <p:txBody>
          <a:bodyPr/>
          <a:lstStyle>
            <a:lvl1pPr>
              <a:spcAft>
                <a:spcPts val="273"/>
              </a:spcAft>
              <a:defRPr sz="910"/>
            </a:lvl1pPr>
            <a:lvl2pPr>
              <a:spcAft>
                <a:spcPts val="273"/>
              </a:spcAft>
              <a:defRPr sz="819"/>
            </a:lvl2pPr>
            <a:lvl3pPr>
              <a:spcAft>
                <a:spcPts val="273"/>
              </a:spcAft>
              <a:defRPr sz="728"/>
            </a:lvl3pPr>
            <a:lvl4pPr>
              <a:spcAft>
                <a:spcPts val="273"/>
              </a:spcAft>
              <a:defRPr sz="637"/>
            </a:lvl4pPr>
            <a:lvl5pPr>
              <a:spcAft>
                <a:spcPts val="273"/>
              </a:spcAft>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a:extLst>
              <a:ext uri="{FF2B5EF4-FFF2-40B4-BE49-F238E27FC236}">
                <a16:creationId xmlns:a16="http://schemas.microsoft.com/office/drawing/2014/main" id="{555C20B5-AD8E-49E0-8754-75D912EBE8BE}"/>
              </a:ext>
            </a:extLst>
          </p:cNvPr>
          <p:cNvSpPr>
            <a:spLocks noGrp="1"/>
          </p:cNvSpPr>
          <p:nvPr>
            <p:ph type="body" sz="quarter" idx="14"/>
          </p:nvPr>
        </p:nvSpPr>
        <p:spPr>
          <a:xfrm>
            <a:off x="3275701" y="1497420"/>
            <a:ext cx="2592599" cy="947375"/>
          </a:xfrm>
        </p:spPr>
        <p:txBody>
          <a:bodyPr/>
          <a:lstStyle>
            <a:lvl1pPr>
              <a:spcAft>
                <a:spcPts val="273"/>
              </a:spcAft>
              <a:defRPr sz="910"/>
            </a:lvl1pPr>
            <a:lvl2pPr>
              <a:spcAft>
                <a:spcPts val="273"/>
              </a:spcAft>
              <a:defRPr sz="819"/>
            </a:lvl2pPr>
            <a:lvl3pPr>
              <a:spcAft>
                <a:spcPts val="273"/>
              </a:spcAft>
              <a:defRPr sz="728"/>
            </a:lvl3pPr>
            <a:lvl4pPr>
              <a:spcAft>
                <a:spcPts val="273"/>
              </a:spcAft>
              <a:defRPr sz="637"/>
            </a:lvl4pPr>
            <a:lvl5pPr>
              <a:spcAft>
                <a:spcPts val="273"/>
              </a:spcAft>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111673" y="1497420"/>
            <a:ext cx="2592599" cy="947375"/>
          </a:xfrm>
        </p:spPr>
        <p:txBody>
          <a:bodyPr/>
          <a:lstStyle>
            <a:lvl1pPr>
              <a:spcAft>
                <a:spcPts val="273"/>
              </a:spcAft>
              <a:defRPr sz="910"/>
            </a:lvl1pPr>
            <a:lvl2pPr>
              <a:spcAft>
                <a:spcPts val="273"/>
              </a:spcAft>
              <a:defRPr sz="819"/>
            </a:lvl2pPr>
            <a:lvl3pPr>
              <a:spcAft>
                <a:spcPts val="273"/>
              </a:spcAft>
              <a:defRPr sz="728"/>
            </a:lvl3pPr>
            <a:lvl4pPr>
              <a:spcAft>
                <a:spcPts val="273"/>
              </a:spcAft>
              <a:defRPr sz="637"/>
            </a:lvl4pPr>
            <a:lvl5pPr>
              <a:spcAft>
                <a:spcPts val="273"/>
              </a:spcAft>
              <a:defRPr sz="6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439728" y="1146848"/>
            <a:ext cx="2592599"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3275701" y="1146849"/>
            <a:ext cx="2592599"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marL="0" lvl="0" indent="0" algn="l" defTabSz="415869" rtl="0" eaLnBrk="1" latinLnBrk="0" hangingPunct="1">
              <a:lnSpc>
                <a:spcPct val="120000"/>
              </a:lnSpc>
              <a:spcBef>
                <a:spcPts val="455"/>
              </a:spcBef>
              <a:spcAft>
                <a:spcPts val="546"/>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111673" y="1146849"/>
            <a:ext cx="2592599" cy="222305"/>
          </a:xfrm>
        </p:spPr>
        <p:txBody>
          <a:bodyPr/>
          <a:lstStyle>
            <a:lvl1pPr>
              <a:defRPr lang="en-GB" sz="1274" b="1" i="0" kern="1200" dirty="0">
                <a:solidFill>
                  <a:schemeClr val="accent1"/>
                </a:solidFill>
                <a:latin typeface="Poppins SemiBold" pitchFamily="2" charset="77"/>
                <a:ea typeface="+mn-ea"/>
                <a:cs typeface="Poppins SemiBold" pitchFamily="2" charset="77"/>
              </a:defRPr>
            </a:lvl1pPr>
          </a:lstStyle>
          <a:p>
            <a:pPr marL="0" lvl="0" indent="0" algn="l" defTabSz="415869" rtl="0" eaLnBrk="1" latinLnBrk="0" hangingPunct="1">
              <a:lnSpc>
                <a:spcPct val="120000"/>
              </a:lnSpc>
              <a:spcBef>
                <a:spcPts val="455"/>
              </a:spcBef>
              <a:spcAft>
                <a:spcPts val="546"/>
              </a:spcAft>
              <a:buSzPct val="75000"/>
              <a:buFontTx/>
              <a:buNone/>
            </a:pPr>
            <a:r>
              <a:rPr lang="en-US"/>
              <a:t>Click to edit Master text styles</a:t>
            </a:r>
          </a:p>
        </p:txBody>
      </p:sp>
    </p:spTree>
    <p:extLst>
      <p:ext uri="{BB962C8B-B14F-4D97-AF65-F5344CB8AC3E}">
        <p14:creationId xmlns:p14="http://schemas.microsoft.com/office/powerpoint/2010/main" val="385575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5 Column Lis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433228" y="433198"/>
            <a:ext cx="8260215" cy="590703"/>
          </a:xfrm>
        </p:spPr>
        <p:txBody>
          <a:bodyPr numCol="5" spcCol="144000"/>
          <a:lstStyle>
            <a:lvl1pPr>
              <a:spcBef>
                <a:spcPts val="819"/>
              </a:spcBef>
              <a:defRPr sz="1091"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614"/>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7079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433229" y="402899"/>
            <a:ext cx="5351805" cy="302350"/>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3358966" y="1131273"/>
            <a:ext cx="2426069" cy="3337388"/>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6284703" y="1131273"/>
            <a:ext cx="2426069" cy="3337388"/>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433228" y="1131273"/>
            <a:ext cx="2426069" cy="3337388"/>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552818" y="1252974"/>
            <a:ext cx="2182296" cy="19030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552818"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552818" y="1913290"/>
            <a:ext cx="2182296" cy="142860"/>
          </a:xfrm>
        </p:spPr>
        <p:txBody>
          <a:bodyPr/>
          <a:lstStyle>
            <a:lvl1pPr>
              <a:defRPr sz="819"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3480852" y="1252974"/>
            <a:ext cx="2182296" cy="19030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3480852"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3480852" y="1913290"/>
            <a:ext cx="2182296" cy="142860"/>
          </a:xfrm>
        </p:spPr>
        <p:txBody>
          <a:bodyPr/>
          <a:lstStyle>
            <a:lvl1pPr>
              <a:defRPr sz="819"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6406589" y="1252974"/>
            <a:ext cx="2182296" cy="190309"/>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6406589" y="1471850"/>
            <a:ext cx="2182296" cy="657892"/>
          </a:xfrm>
        </p:spPr>
        <p:txBody>
          <a:bodyPr/>
          <a:lstStyle>
            <a:lvl1pPr>
              <a:defRPr sz="182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6406589" y="1913290"/>
            <a:ext cx="2182296" cy="142860"/>
          </a:xfrm>
        </p:spPr>
        <p:txBody>
          <a:bodyPr/>
          <a:lstStyle>
            <a:lvl1pPr>
              <a:defRPr sz="819"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87078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81202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430038" y="1757142"/>
            <a:ext cx="2275122" cy="2779157"/>
          </a:xfrm>
        </p:spPr>
        <p:txBody>
          <a:bodyPr wrap="square" numCol="1" spcCol="756000" anchor="t">
            <a:noAutofit/>
          </a:bodyPr>
          <a:lstStyle>
            <a:lvl1pPr marL="0" indent="0">
              <a:spcBef>
                <a:spcPts val="728"/>
              </a:spcBef>
              <a:spcAft>
                <a:spcPts val="0"/>
              </a:spcAft>
              <a:buFont typeface="Arial" panose="020B0604020202020204" pitchFamily="34" charset="0"/>
              <a:buNone/>
              <a:defRPr sz="1091"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091" b="0" i="0">
                <a:latin typeface="Poppins" pitchFamily="2" charset="77"/>
                <a:cs typeface="Poppins" pitchFamily="2" charset="77"/>
              </a:defRPr>
            </a:lvl2pPr>
            <a:lvl3pPr marL="0" indent="0">
              <a:buFontTx/>
              <a:buNone/>
              <a:defRPr sz="1091"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2885001" y="1762576"/>
            <a:ext cx="3111547" cy="2779157"/>
          </a:xfrm>
        </p:spPr>
        <p:txBody>
          <a:bodyPr wrap="square" numCol="1" spcCol="756000" anchor="t">
            <a:noAutofit/>
          </a:bodyPr>
          <a:lstStyle>
            <a:lvl1pPr marL="0" indent="0">
              <a:spcBef>
                <a:spcPts val="728"/>
              </a:spcBef>
              <a:spcAft>
                <a:spcPts val="0"/>
              </a:spcAft>
              <a:buFont typeface="Arial" panose="020B0604020202020204" pitchFamily="34" charset="0"/>
              <a:buNone/>
              <a:defRPr sz="1091" b="0" i="0">
                <a:solidFill>
                  <a:schemeClr val="accent1"/>
                </a:solidFill>
                <a:latin typeface="Poppins" pitchFamily="2" charset="77"/>
                <a:cs typeface="Poppins" pitchFamily="2" charset="77"/>
              </a:defRPr>
            </a:lvl1pPr>
            <a:lvl2pPr marL="0" marR="0" indent="0" algn="l" defTabSz="415869"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046" b="0" i="0">
                <a:latin typeface="Poppins" pitchFamily="2" charset="77"/>
                <a:cs typeface="Poppins" pitchFamily="2" charset="77"/>
              </a:defRPr>
            </a:lvl2pPr>
            <a:lvl3pPr marL="0" indent="0">
              <a:buFontTx/>
              <a:buNone/>
              <a:defRPr sz="1091"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415869"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40961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meline / Milestones">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928216023"/>
              </p:ext>
            </p:extLst>
          </p:nvPr>
        </p:nvGraphicFramePr>
        <p:xfrm>
          <a:off x="432917" y="2047581"/>
          <a:ext cx="8277542" cy="2488721"/>
        </p:xfrm>
        <a:graphic>
          <a:graphicData uri="http://schemas.openxmlformats.org/drawingml/2006/table">
            <a:tbl>
              <a:tblPr bandCol="1">
                <a:tableStyleId>{2D5ABB26-0587-4C30-8999-92F81FD0307C}</a:tableStyleId>
              </a:tblPr>
              <a:tblGrid>
                <a:gridCol w="1182506">
                  <a:extLst>
                    <a:ext uri="{9D8B030D-6E8A-4147-A177-3AD203B41FA5}">
                      <a16:colId xmlns:a16="http://schemas.microsoft.com/office/drawing/2014/main" val="4151945498"/>
                    </a:ext>
                  </a:extLst>
                </a:gridCol>
                <a:gridCol w="1182506">
                  <a:extLst>
                    <a:ext uri="{9D8B030D-6E8A-4147-A177-3AD203B41FA5}">
                      <a16:colId xmlns:a16="http://schemas.microsoft.com/office/drawing/2014/main" val="1382627474"/>
                    </a:ext>
                  </a:extLst>
                </a:gridCol>
                <a:gridCol w="1182506">
                  <a:extLst>
                    <a:ext uri="{9D8B030D-6E8A-4147-A177-3AD203B41FA5}">
                      <a16:colId xmlns:a16="http://schemas.microsoft.com/office/drawing/2014/main" val="2312284562"/>
                    </a:ext>
                  </a:extLst>
                </a:gridCol>
                <a:gridCol w="1182506">
                  <a:extLst>
                    <a:ext uri="{9D8B030D-6E8A-4147-A177-3AD203B41FA5}">
                      <a16:colId xmlns:a16="http://schemas.microsoft.com/office/drawing/2014/main" val="1977789979"/>
                    </a:ext>
                  </a:extLst>
                </a:gridCol>
                <a:gridCol w="1182506">
                  <a:extLst>
                    <a:ext uri="{9D8B030D-6E8A-4147-A177-3AD203B41FA5}">
                      <a16:colId xmlns:a16="http://schemas.microsoft.com/office/drawing/2014/main" val="289107806"/>
                    </a:ext>
                  </a:extLst>
                </a:gridCol>
                <a:gridCol w="1182506">
                  <a:extLst>
                    <a:ext uri="{9D8B030D-6E8A-4147-A177-3AD203B41FA5}">
                      <a16:colId xmlns:a16="http://schemas.microsoft.com/office/drawing/2014/main" val="380964293"/>
                    </a:ext>
                  </a:extLst>
                </a:gridCol>
                <a:gridCol w="1182506">
                  <a:extLst>
                    <a:ext uri="{9D8B030D-6E8A-4147-A177-3AD203B41FA5}">
                      <a16:colId xmlns:a16="http://schemas.microsoft.com/office/drawing/2014/main" val="2998086781"/>
                    </a:ext>
                  </a:extLst>
                </a:gridCol>
              </a:tblGrid>
              <a:tr h="2488721">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800" kern="1200">
                        <a:solidFill>
                          <a:schemeClr val="tx1"/>
                        </a:solidFill>
                        <a:latin typeface="+mn-lt"/>
                        <a:ea typeface="+mn-ea"/>
                        <a:cs typeface="+mn-cs"/>
                      </a:endParaRPr>
                    </a:p>
                  </a:txBody>
                  <a:tcPr marL="130992" marR="130992" marT="163728" marB="13098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050340"/>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4" name="Oval 53">
            <a:extLst>
              <a:ext uri="{FF2B5EF4-FFF2-40B4-BE49-F238E27FC236}">
                <a16:creationId xmlns:a16="http://schemas.microsoft.com/office/drawing/2014/main" id="{9E7A0D4B-AB57-44B0-97E1-0F74C2C20372}"/>
              </a:ext>
            </a:extLst>
          </p:cNvPr>
          <p:cNvSpPr/>
          <p:nvPr/>
        </p:nvSpPr>
        <p:spPr>
          <a:xfrm>
            <a:off x="57241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5" name="Oval 54">
            <a:extLst>
              <a:ext uri="{FF2B5EF4-FFF2-40B4-BE49-F238E27FC236}">
                <a16:creationId xmlns:a16="http://schemas.microsoft.com/office/drawing/2014/main" id="{80550B66-ACB8-412D-961E-711CE5C8D994}"/>
              </a:ext>
            </a:extLst>
          </p:cNvPr>
          <p:cNvSpPr/>
          <p:nvPr/>
        </p:nvSpPr>
        <p:spPr>
          <a:xfrm>
            <a:off x="1757931"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6" name="Oval 55">
            <a:extLst>
              <a:ext uri="{FF2B5EF4-FFF2-40B4-BE49-F238E27FC236}">
                <a16:creationId xmlns:a16="http://schemas.microsoft.com/office/drawing/2014/main" id="{08C9AC41-4B38-40D6-B070-CDF412ECA81A}"/>
              </a:ext>
            </a:extLst>
          </p:cNvPr>
          <p:cNvSpPr/>
          <p:nvPr/>
        </p:nvSpPr>
        <p:spPr>
          <a:xfrm>
            <a:off x="2943443"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7" name="Oval 56">
            <a:extLst>
              <a:ext uri="{FF2B5EF4-FFF2-40B4-BE49-F238E27FC236}">
                <a16:creationId xmlns:a16="http://schemas.microsoft.com/office/drawing/2014/main" id="{2CD996F1-C360-4368-A00A-CE14EF9239BF}"/>
              </a:ext>
            </a:extLst>
          </p:cNvPr>
          <p:cNvSpPr/>
          <p:nvPr/>
        </p:nvSpPr>
        <p:spPr>
          <a:xfrm>
            <a:off x="4128955"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8" name="Oval 57">
            <a:extLst>
              <a:ext uri="{FF2B5EF4-FFF2-40B4-BE49-F238E27FC236}">
                <a16:creationId xmlns:a16="http://schemas.microsoft.com/office/drawing/2014/main" id="{44AA5FF5-FC45-4C9B-833A-3EAAFD5E25BD}"/>
              </a:ext>
            </a:extLst>
          </p:cNvPr>
          <p:cNvSpPr/>
          <p:nvPr/>
        </p:nvSpPr>
        <p:spPr>
          <a:xfrm>
            <a:off x="531446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9" name="Oval 58">
            <a:extLst>
              <a:ext uri="{FF2B5EF4-FFF2-40B4-BE49-F238E27FC236}">
                <a16:creationId xmlns:a16="http://schemas.microsoft.com/office/drawing/2014/main" id="{7EED920D-5A0E-4D1A-B8B2-01481F89A849}"/>
              </a:ext>
            </a:extLst>
          </p:cNvPr>
          <p:cNvSpPr/>
          <p:nvPr/>
        </p:nvSpPr>
        <p:spPr>
          <a:xfrm>
            <a:off x="6499981"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60" name="Oval 59">
            <a:extLst>
              <a:ext uri="{FF2B5EF4-FFF2-40B4-BE49-F238E27FC236}">
                <a16:creationId xmlns:a16="http://schemas.microsoft.com/office/drawing/2014/main" id="{33F6E636-79A6-4B30-8BC0-632CE4B6ECAC}"/>
              </a:ext>
            </a:extLst>
          </p:cNvPr>
          <p:cNvSpPr/>
          <p:nvPr/>
        </p:nvSpPr>
        <p:spPr>
          <a:xfrm>
            <a:off x="7685494"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1613931"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marL="0" marR="0" lvl="0" indent="0" algn="l" defTabSz="415869" rtl="0" eaLnBrk="1" fontAlgn="auto" latinLnBrk="0" hangingPunct="1">
              <a:lnSpc>
                <a:spcPct val="120000"/>
              </a:lnSpc>
              <a:spcBef>
                <a:spcPts val="455"/>
              </a:spcBef>
              <a:spcAft>
                <a:spcPts val="546"/>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794946"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3975959"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5156974"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6337988"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7519003"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432917" y="2276839"/>
            <a:ext cx="1191456" cy="686562"/>
          </a:xfrm>
        </p:spPr>
        <p:txBody>
          <a:bodyPr lIns="288000" rIns="288000" bIns="288000" anchor="t" anchorCtr="0"/>
          <a:lstStyle>
            <a:lvl1pPr>
              <a:defRPr lang="en-GB" sz="728" kern="1200" dirty="0">
                <a:solidFill>
                  <a:schemeClr val="tx1"/>
                </a:solidFill>
                <a:latin typeface="Poppins" pitchFamily="2" charset="77"/>
                <a:ea typeface="+mn-ea"/>
                <a:cs typeface="Poppins" pitchFamily="2" charset="77"/>
              </a:defRPr>
            </a:lvl1pPr>
          </a:lstStyle>
          <a:p>
            <a:pPr lvl="0">
              <a:lnSpc>
                <a:spcPct val="120000"/>
              </a:lnSpc>
              <a:spcAft>
                <a:spcPts val="1091"/>
              </a:spcAft>
            </a:pPr>
            <a:r>
              <a:rPr lang="en-US" sz="728"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1613931"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2794946"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3975959"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5156974"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6337988"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gn="l">
              <a:lnSpc>
                <a:spcPct val="120000"/>
              </a:lnSpc>
              <a:spcAft>
                <a:spcPts val="1091"/>
              </a:spcAft>
            </a:pPr>
            <a:r>
              <a:rPr lang="en-US" sz="728"/>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7519003" y="2276839"/>
            <a:ext cx="1191456" cy="686562"/>
          </a:xfrm>
        </p:spPr>
        <p:txBody>
          <a:bodyPr lIns="288000" rIns="288000" bIns="288000" anchor="t" anchorCtr="0"/>
          <a:lstStyle>
            <a:lvl1pPr>
              <a:defRPr sz="728" b="0">
                <a:latin typeface="Poppins" pitchFamily="2" charset="77"/>
                <a:cs typeface="Poppins" pitchFamily="2" charset="77"/>
              </a:defRPr>
            </a:lvl1pPr>
          </a:lstStyle>
          <a:p>
            <a:pPr marL="0" marR="0" lvl="0" indent="0" algn="l" defTabSz="415869" rtl="0" eaLnBrk="1" fontAlgn="auto" latinLnBrk="0" hangingPunct="1">
              <a:lnSpc>
                <a:spcPct val="120000"/>
              </a:lnSpc>
              <a:spcBef>
                <a:spcPts val="0"/>
              </a:spcBef>
              <a:spcAft>
                <a:spcPts val="1091"/>
              </a:spcAft>
              <a:buClrTx/>
              <a:buSzTx/>
              <a:buFontTx/>
              <a:buNone/>
              <a:tabLst/>
              <a:defRPr/>
            </a:pPr>
            <a:r>
              <a:rPr lang="en-US" sz="728" b="0" i="0">
                <a:solidFill>
                  <a:schemeClr val="tx1"/>
                </a:solidFill>
              </a:rPr>
              <a:t>Click to edit Master text styles</a:t>
            </a:r>
          </a:p>
        </p:txBody>
      </p:sp>
    </p:spTree>
    <p:extLst>
      <p:ext uri="{BB962C8B-B14F-4D97-AF65-F5344CB8AC3E}">
        <p14:creationId xmlns:p14="http://schemas.microsoft.com/office/powerpoint/2010/main" val="98325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134259621"/>
              </p:ext>
            </p:extLst>
          </p:nvPr>
        </p:nvGraphicFramePr>
        <p:xfrm>
          <a:off x="432916" y="2345129"/>
          <a:ext cx="8286786" cy="2191173"/>
        </p:xfrm>
        <a:graphic>
          <a:graphicData uri="http://schemas.openxmlformats.org/drawingml/2006/table">
            <a:tbl>
              <a:tblPr bandCol="1">
                <a:tableStyleId>{2D5ABB26-0587-4C30-8999-92F81FD0307C}</a:tableStyleId>
              </a:tblPr>
              <a:tblGrid>
                <a:gridCol w="2071697">
                  <a:extLst>
                    <a:ext uri="{9D8B030D-6E8A-4147-A177-3AD203B41FA5}">
                      <a16:colId xmlns:a16="http://schemas.microsoft.com/office/drawing/2014/main" val="1382627474"/>
                    </a:ext>
                  </a:extLst>
                </a:gridCol>
                <a:gridCol w="2071697">
                  <a:extLst>
                    <a:ext uri="{9D8B030D-6E8A-4147-A177-3AD203B41FA5}">
                      <a16:colId xmlns:a16="http://schemas.microsoft.com/office/drawing/2014/main" val="2312284562"/>
                    </a:ext>
                  </a:extLst>
                </a:gridCol>
                <a:gridCol w="2071697">
                  <a:extLst>
                    <a:ext uri="{9D8B030D-6E8A-4147-A177-3AD203B41FA5}">
                      <a16:colId xmlns:a16="http://schemas.microsoft.com/office/drawing/2014/main" val="1977789979"/>
                    </a:ext>
                  </a:extLst>
                </a:gridCol>
                <a:gridCol w="2071697">
                  <a:extLst>
                    <a:ext uri="{9D8B030D-6E8A-4147-A177-3AD203B41FA5}">
                      <a16:colId xmlns:a16="http://schemas.microsoft.com/office/drawing/2014/main" val="289107806"/>
                    </a:ext>
                  </a:extLst>
                </a:gridCol>
              </a:tblGrid>
              <a:tr h="2191173">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a:solidFill>
                          <a:schemeClr val="tx1"/>
                        </a:solidFill>
                        <a:latin typeface="+mn-lt"/>
                        <a:ea typeface="+mn-ea"/>
                        <a:cs typeface="+mn-cs"/>
                      </a:endParaRPr>
                    </a:p>
                  </a:txBody>
                  <a:tcPr marL="130992" marR="130992" marT="163728" marB="13098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347888"/>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4" name="Oval 53">
            <a:extLst>
              <a:ext uri="{FF2B5EF4-FFF2-40B4-BE49-F238E27FC236}">
                <a16:creationId xmlns:a16="http://schemas.microsoft.com/office/drawing/2014/main" id="{9E7A0D4B-AB57-44B0-97E1-0F74C2C20372}"/>
              </a:ext>
            </a:extLst>
          </p:cNvPr>
          <p:cNvSpPr/>
          <p:nvPr/>
        </p:nvSpPr>
        <p:spPr>
          <a:xfrm>
            <a:off x="572418"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6" name="Oval 55">
            <a:extLst>
              <a:ext uri="{FF2B5EF4-FFF2-40B4-BE49-F238E27FC236}">
                <a16:creationId xmlns:a16="http://schemas.microsoft.com/office/drawing/2014/main" id="{08C9AC41-4B38-40D6-B070-CDF412ECA81A}"/>
              </a:ext>
            </a:extLst>
          </p:cNvPr>
          <p:cNvSpPr/>
          <p:nvPr/>
        </p:nvSpPr>
        <p:spPr>
          <a:xfrm>
            <a:off x="2648182"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8" name="Oval 57">
            <a:extLst>
              <a:ext uri="{FF2B5EF4-FFF2-40B4-BE49-F238E27FC236}">
                <a16:creationId xmlns:a16="http://schemas.microsoft.com/office/drawing/2014/main" id="{44AA5FF5-FC45-4C9B-833A-3EAAFD5E25BD}"/>
              </a:ext>
            </a:extLst>
          </p:cNvPr>
          <p:cNvSpPr/>
          <p:nvPr/>
        </p:nvSpPr>
        <p:spPr>
          <a:xfrm>
            <a:off x="4723945"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60" name="Oval 59">
            <a:extLst>
              <a:ext uri="{FF2B5EF4-FFF2-40B4-BE49-F238E27FC236}">
                <a16:creationId xmlns:a16="http://schemas.microsoft.com/office/drawing/2014/main" id="{33F6E636-79A6-4B30-8BC0-632CE4B6ECAC}"/>
              </a:ext>
            </a:extLst>
          </p:cNvPr>
          <p:cNvSpPr/>
          <p:nvPr/>
        </p:nvSpPr>
        <p:spPr>
          <a:xfrm>
            <a:off x="6799708"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2004878"/>
            <a:ext cx="2069698"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505279" y="2004878"/>
            <a:ext cx="2069698"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4577643" y="2004878"/>
            <a:ext cx="2069698"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6650005" y="2004878"/>
            <a:ext cx="2069698"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2614586" y="2488244"/>
            <a:ext cx="6009722" cy="417770"/>
          </a:xfrm>
          <a:solidFill>
            <a:schemeClr val="accent1"/>
          </a:solidFill>
        </p:spPr>
        <p:txBody>
          <a:bodyPr vert="horz" wrap="square" lIns="288000" tIns="144000" rIns="288000" bIns="144000" rtlCol="0" anchor="ctr" anchorCtr="0">
            <a:spAutoFit/>
          </a:bodyPr>
          <a:lstStyle>
            <a:lvl1pPr>
              <a:defRPr lang="en-US" sz="728" dirty="0" smtClean="0">
                <a:solidFill>
                  <a:schemeClr val="bg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538823" y="2421046"/>
            <a:ext cx="1839065" cy="552166"/>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6766112" y="2814322"/>
            <a:ext cx="1858195" cy="552166"/>
          </a:xfrm>
          <a:solidFill>
            <a:schemeClr val="accent1"/>
          </a:solidFill>
        </p:spPr>
        <p:txBody>
          <a:bodyPr vert="horz" wrap="square" lIns="288000" tIns="144000" rIns="288000" bIns="144000" rtlCol="0" anchor="ctr" anchorCtr="0">
            <a:spAutoFit/>
          </a:bodyPr>
          <a:lstStyle>
            <a:lvl1pPr>
              <a:defRPr lang="en-US" sz="728" dirty="0" smtClean="0">
                <a:solidFill>
                  <a:schemeClr val="bg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538822" y="2881520"/>
            <a:ext cx="6009722"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538823" y="3274796"/>
            <a:ext cx="8085485"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460945" y="3668073"/>
            <a:ext cx="7153797"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5619935" y="4061348"/>
            <a:ext cx="2990044"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Tree>
    <p:extLst>
      <p:ext uri="{BB962C8B-B14F-4D97-AF65-F5344CB8AC3E}">
        <p14:creationId xmlns:p14="http://schemas.microsoft.com/office/powerpoint/2010/main" val="377862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34754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819"/>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376963"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41301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4206350"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3242399"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433229" y="1115696"/>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433229" y="2583717"/>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6641387" y="1115696"/>
            <a:ext cx="2069386" cy="391936"/>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6641387" y="1428109"/>
            <a:ext cx="2069386" cy="3282191"/>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433229" y="2883652"/>
            <a:ext cx="3810963" cy="704522"/>
          </a:xfrm>
        </p:spPr>
        <p:txBody>
          <a:bodyPr/>
          <a:lstStyle>
            <a:lvl2pPr marL="162449" indent="-162449">
              <a:defRPr/>
            </a:lvl2pPr>
            <a:lvl3pPr marL="285910" indent="-130682">
              <a:defRPr/>
            </a:lvl3pPr>
            <a:lvl4pPr marL="694559" indent="-137901">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0581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819"/>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433229" y="1115696"/>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433229" y="2583717"/>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6641387" y="1115696"/>
            <a:ext cx="2069386" cy="391936"/>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6641387" y="1428109"/>
            <a:ext cx="2069386" cy="3282191"/>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431295" y="1465799"/>
            <a:ext cx="2155376" cy="190309"/>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2839088" y="1465799"/>
            <a:ext cx="2155376" cy="190309"/>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433229" y="2883652"/>
            <a:ext cx="3810963" cy="704522"/>
          </a:xfrm>
        </p:spPr>
        <p:txBody>
          <a:bodyPr/>
          <a:lstStyle>
            <a:lvl2pPr marL="162449" indent="-162449">
              <a:defRPr/>
            </a:lvl2pPr>
            <a:lvl3pPr marL="285910" indent="-130682">
              <a:defRPr/>
            </a:lvl3pPr>
            <a:lvl4pPr marL="694559" indent="-137901">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6862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 Milestones">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928216023"/>
              </p:ext>
            </p:extLst>
          </p:nvPr>
        </p:nvGraphicFramePr>
        <p:xfrm>
          <a:off x="432917" y="2047581"/>
          <a:ext cx="8277544" cy="2488721"/>
        </p:xfrm>
        <a:graphic>
          <a:graphicData uri="http://schemas.openxmlformats.org/drawingml/2006/table">
            <a:tbl>
              <a:tblPr bandCol="1">
                <a:tableStyleId>{2D5ABB26-0587-4C30-8999-92F81FD0307C}</a:tableStyleId>
              </a:tblPr>
              <a:tblGrid>
                <a:gridCol w="1182506">
                  <a:extLst>
                    <a:ext uri="{9D8B030D-6E8A-4147-A177-3AD203B41FA5}">
                      <a16:colId xmlns:a16="http://schemas.microsoft.com/office/drawing/2014/main" val="4151945498"/>
                    </a:ext>
                  </a:extLst>
                </a:gridCol>
                <a:gridCol w="1182506">
                  <a:extLst>
                    <a:ext uri="{9D8B030D-6E8A-4147-A177-3AD203B41FA5}">
                      <a16:colId xmlns:a16="http://schemas.microsoft.com/office/drawing/2014/main" val="1382627474"/>
                    </a:ext>
                  </a:extLst>
                </a:gridCol>
                <a:gridCol w="1182506">
                  <a:extLst>
                    <a:ext uri="{9D8B030D-6E8A-4147-A177-3AD203B41FA5}">
                      <a16:colId xmlns:a16="http://schemas.microsoft.com/office/drawing/2014/main" val="2312284562"/>
                    </a:ext>
                  </a:extLst>
                </a:gridCol>
                <a:gridCol w="1182506">
                  <a:extLst>
                    <a:ext uri="{9D8B030D-6E8A-4147-A177-3AD203B41FA5}">
                      <a16:colId xmlns:a16="http://schemas.microsoft.com/office/drawing/2014/main" val="1977789979"/>
                    </a:ext>
                  </a:extLst>
                </a:gridCol>
                <a:gridCol w="1182506">
                  <a:extLst>
                    <a:ext uri="{9D8B030D-6E8A-4147-A177-3AD203B41FA5}">
                      <a16:colId xmlns:a16="http://schemas.microsoft.com/office/drawing/2014/main" val="289107806"/>
                    </a:ext>
                  </a:extLst>
                </a:gridCol>
                <a:gridCol w="1182506">
                  <a:extLst>
                    <a:ext uri="{9D8B030D-6E8A-4147-A177-3AD203B41FA5}">
                      <a16:colId xmlns:a16="http://schemas.microsoft.com/office/drawing/2014/main" val="380964293"/>
                    </a:ext>
                  </a:extLst>
                </a:gridCol>
                <a:gridCol w="1182506">
                  <a:extLst>
                    <a:ext uri="{9D8B030D-6E8A-4147-A177-3AD203B41FA5}">
                      <a16:colId xmlns:a16="http://schemas.microsoft.com/office/drawing/2014/main" val="2998086781"/>
                    </a:ext>
                  </a:extLst>
                </a:gridCol>
              </a:tblGrid>
              <a:tr h="2488721">
                <a:tc>
                  <a:txBody>
                    <a:bodyPr/>
                    <a:lstStyle/>
                    <a:p>
                      <a:pPr marL="0" algn="l" defTabSz="914400" rtl="0" eaLnBrk="1" latinLnBrk="0" hangingPunct="1">
                        <a:lnSpc>
                          <a:spcPct val="120000"/>
                        </a:lnSpc>
                        <a:spcAft>
                          <a:spcPts val="2400"/>
                        </a:spcAft>
                      </a:pPr>
                      <a:endParaRPr lang="en-US" sz="800" kern="1200" dirty="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dirty="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dirty="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dirty="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dirty="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dirty="0">
                        <a:solidFill>
                          <a:schemeClr val="tx1"/>
                        </a:solidFill>
                        <a:latin typeface="+mn-lt"/>
                        <a:ea typeface="+mn-ea"/>
                        <a:cs typeface="+mn-cs"/>
                      </a:endParaRPr>
                    </a:p>
                  </a:txBody>
                  <a:tcPr marL="130992" marR="130992" marT="163728" marB="130982">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800" kern="1200" dirty="0">
                        <a:solidFill>
                          <a:schemeClr val="tx1"/>
                        </a:solidFill>
                        <a:latin typeface="+mn-lt"/>
                        <a:ea typeface="+mn-ea"/>
                        <a:cs typeface="+mn-cs"/>
                      </a:endParaRPr>
                    </a:p>
                  </a:txBody>
                  <a:tcPr marL="130992" marR="130992" marT="163728" marB="13098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050340"/>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4" name="Oval 53">
            <a:extLst>
              <a:ext uri="{FF2B5EF4-FFF2-40B4-BE49-F238E27FC236}">
                <a16:creationId xmlns:a16="http://schemas.microsoft.com/office/drawing/2014/main" id="{9E7A0D4B-AB57-44B0-97E1-0F74C2C20372}"/>
              </a:ext>
            </a:extLst>
          </p:cNvPr>
          <p:cNvSpPr/>
          <p:nvPr/>
        </p:nvSpPr>
        <p:spPr>
          <a:xfrm>
            <a:off x="57241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5" name="Oval 54">
            <a:extLst>
              <a:ext uri="{FF2B5EF4-FFF2-40B4-BE49-F238E27FC236}">
                <a16:creationId xmlns:a16="http://schemas.microsoft.com/office/drawing/2014/main" id="{80550B66-ACB8-412D-961E-711CE5C8D994}"/>
              </a:ext>
            </a:extLst>
          </p:cNvPr>
          <p:cNvSpPr/>
          <p:nvPr/>
        </p:nvSpPr>
        <p:spPr>
          <a:xfrm>
            <a:off x="1757931"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6" name="Oval 55">
            <a:extLst>
              <a:ext uri="{FF2B5EF4-FFF2-40B4-BE49-F238E27FC236}">
                <a16:creationId xmlns:a16="http://schemas.microsoft.com/office/drawing/2014/main" id="{08C9AC41-4B38-40D6-B070-CDF412ECA81A}"/>
              </a:ext>
            </a:extLst>
          </p:cNvPr>
          <p:cNvSpPr/>
          <p:nvPr/>
        </p:nvSpPr>
        <p:spPr>
          <a:xfrm>
            <a:off x="2943443"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7" name="Oval 56">
            <a:extLst>
              <a:ext uri="{FF2B5EF4-FFF2-40B4-BE49-F238E27FC236}">
                <a16:creationId xmlns:a16="http://schemas.microsoft.com/office/drawing/2014/main" id="{2CD996F1-C360-4368-A00A-CE14EF9239BF}"/>
              </a:ext>
            </a:extLst>
          </p:cNvPr>
          <p:cNvSpPr/>
          <p:nvPr/>
        </p:nvSpPr>
        <p:spPr>
          <a:xfrm>
            <a:off x="4128955"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8" name="Oval 57">
            <a:extLst>
              <a:ext uri="{FF2B5EF4-FFF2-40B4-BE49-F238E27FC236}">
                <a16:creationId xmlns:a16="http://schemas.microsoft.com/office/drawing/2014/main" id="{44AA5FF5-FC45-4C9B-833A-3EAAFD5E25BD}"/>
              </a:ext>
            </a:extLst>
          </p:cNvPr>
          <p:cNvSpPr/>
          <p:nvPr/>
        </p:nvSpPr>
        <p:spPr>
          <a:xfrm>
            <a:off x="5314468"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9" name="Oval 58">
            <a:extLst>
              <a:ext uri="{FF2B5EF4-FFF2-40B4-BE49-F238E27FC236}">
                <a16:creationId xmlns:a16="http://schemas.microsoft.com/office/drawing/2014/main" id="{7EED920D-5A0E-4D1A-B8B2-01481F89A849}"/>
              </a:ext>
            </a:extLst>
          </p:cNvPr>
          <p:cNvSpPr/>
          <p:nvPr/>
        </p:nvSpPr>
        <p:spPr>
          <a:xfrm>
            <a:off x="6499981"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p>
        </p:txBody>
      </p:sp>
      <p:sp>
        <p:nvSpPr>
          <p:cNvPr id="60" name="Oval 59">
            <a:extLst>
              <a:ext uri="{FF2B5EF4-FFF2-40B4-BE49-F238E27FC236}">
                <a16:creationId xmlns:a16="http://schemas.microsoft.com/office/drawing/2014/main" id="{33F6E636-79A6-4B30-8BC0-632CE4B6ECAC}"/>
              </a:ext>
            </a:extLst>
          </p:cNvPr>
          <p:cNvSpPr/>
          <p:nvPr/>
        </p:nvSpPr>
        <p:spPr>
          <a:xfrm>
            <a:off x="7685494" y="2004184"/>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1613931"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marL="0" marR="0" lvl="0" indent="0" algn="l" defTabSz="415869" rtl="0" eaLnBrk="1" fontAlgn="auto" latinLnBrk="0" hangingPunct="1">
              <a:lnSpc>
                <a:spcPct val="120000"/>
              </a:lnSpc>
              <a:spcBef>
                <a:spcPts val="455"/>
              </a:spcBef>
              <a:spcAft>
                <a:spcPts val="546"/>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794946"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3975959"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5156974"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dirty="0"/>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6337988"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dirty="0"/>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7519003" y="1707331"/>
            <a:ext cx="1191456"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432917" y="2276839"/>
            <a:ext cx="1191456" cy="686562"/>
          </a:xfrm>
        </p:spPr>
        <p:txBody>
          <a:bodyPr lIns="288000" rIns="288000" bIns="288000" anchor="t" anchorCtr="0"/>
          <a:lstStyle>
            <a:lvl1pPr>
              <a:defRPr lang="en-GB" sz="728" kern="1200" dirty="0">
                <a:solidFill>
                  <a:schemeClr val="tx1"/>
                </a:solidFill>
                <a:latin typeface="Poppins" pitchFamily="2" charset="77"/>
                <a:ea typeface="+mn-ea"/>
                <a:cs typeface="Poppins" pitchFamily="2" charset="77"/>
              </a:defRPr>
            </a:lvl1pPr>
          </a:lstStyle>
          <a:p>
            <a:pPr lvl="0">
              <a:lnSpc>
                <a:spcPct val="120000"/>
              </a:lnSpc>
              <a:spcAft>
                <a:spcPts val="1091"/>
              </a:spcAft>
            </a:pPr>
            <a:r>
              <a:rPr lang="en-US" sz="728"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1613931"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2794946"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3975959"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5156974"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nSpc>
                <a:spcPct val="120000"/>
              </a:lnSpc>
              <a:spcAft>
                <a:spcPts val="1091"/>
              </a:spcAft>
            </a:pPr>
            <a:r>
              <a:rPr lang="en-US" sz="728"/>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6337988" y="2276839"/>
            <a:ext cx="1191456" cy="686562"/>
          </a:xfrm>
        </p:spPr>
        <p:txBody>
          <a:bodyPr lIns="288000" rIns="288000" bIns="288000" anchor="t" anchorCtr="0"/>
          <a:lstStyle>
            <a:lvl1pPr>
              <a:defRPr sz="728" b="0">
                <a:latin typeface="Poppins" pitchFamily="2" charset="77"/>
                <a:cs typeface="Poppins" pitchFamily="2" charset="77"/>
              </a:defRPr>
            </a:lvl1pPr>
          </a:lstStyle>
          <a:p>
            <a:pPr lvl="0" algn="l">
              <a:lnSpc>
                <a:spcPct val="120000"/>
              </a:lnSpc>
              <a:spcAft>
                <a:spcPts val="1091"/>
              </a:spcAft>
            </a:pPr>
            <a:r>
              <a:rPr lang="en-US" sz="728"/>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7519003" y="2276839"/>
            <a:ext cx="1191456" cy="686562"/>
          </a:xfrm>
        </p:spPr>
        <p:txBody>
          <a:bodyPr lIns="288000" rIns="288000" bIns="288000" anchor="t" anchorCtr="0"/>
          <a:lstStyle>
            <a:lvl1pPr>
              <a:defRPr sz="728" b="0">
                <a:latin typeface="Poppins" pitchFamily="2" charset="77"/>
                <a:cs typeface="Poppins" pitchFamily="2" charset="77"/>
              </a:defRPr>
            </a:lvl1pPr>
          </a:lstStyle>
          <a:p>
            <a:pPr marL="0" marR="0" lvl="0" indent="0" algn="l" defTabSz="415869" rtl="0" eaLnBrk="1" fontAlgn="auto" latinLnBrk="0" hangingPunct="1">
              <a:lnSpc>
                <a:spcPct val="120000"/>
              </a:lnSpc>
              <a:spcBef>
                <a:spcPts val="0"/>
              </a:spcBef>
              <a:spcAft>
                <a:spcPts val="1091"/>
              </a:spcAft>
              <a:buClrTx/>
              <a:buSzTx/>
              <a:buFontTx/>
              <a:buNone/>
              <a:tabLst/>
              <a:defRPr/>
            </a:pPr>
            <a:r>
              <a:rPr lang="en-US" sz="728" b="0" i="0">
                <a:solidFill>
                  <a:schemeClr val="tx1"/>
                </a:solidFill>
              </a:rPr>
              <a:t>Click to edit Master text styles</a:t>
            </a:r>
          </a:p>
        </p:txBody>
      </p:sp>
    </p:spTree>
    <p:extLst>
      <p:ext uri="{BB962C8B-B14F-4D97-AF65-F5344CB8AC3E}">
        <p14:creationId xmlns:p14="http://schemas.microsoft.com/office/powerpoint/2010/main" val="389798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122783" y="2637919"/>
            <a:ext cx="6898741" cy="190309"/>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428896" y="4427616"/>
            <a:ext cx="8286209" cy="111184"/>
          </a:xfrm>
        </p:spPr>
        <p:txBody>
          <a:bodyPr/>
          <a:lstStyle>
            <a:lvl1pPr>
              <a:defRPr sz="637"/>
            </a:lvl1pPr>
          </a:lstStyle>
          <a:p>
            <a:pPr lvl="0"/>
            <a:r>
              <a:rPr lang="en-US"/>
              <a:t>Click to edit Master text styles</a:t>
            </a:r>
          </a:p>
        </p:txBody>
      </p:sp>
    </p:spTree>
    <p:extLst>
      <p:ext uri="{BB962C8B-B14F-4D97-AF65-F5344CB8AC3E}">
        <p14:creationId xmlns:p14="http://schemas.microsoft.com/office/powerpoint/2010/main" val="3340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13011" y="1484604"/>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413011" y="3122842"/>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4551782" y="1484604"/>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4551782" y="3122842"/>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1808594" y="1752156"/>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5947365" y="1752156"/>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1808594" y="3390394"/>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5947365" y="3390394"/>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319774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433229" y="4452306"/>
            <a:ext cx="8284764" cy="397321"/>
          </a:xfrm>
          <a:solidFill>
            <a:schemeClr val="bg2"/>
          </a:solidFill>
        </p:spPr>
        <p:txBody>
          <a:bodyPr tIns="108000" bIns="144000"/>
          <a:lstStyle>
            <a:lvl1pPr algn="ctr">
              <a:defRPr sz="819"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433229"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388388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3883889"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7334552"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7334552"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5609220"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5609220"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15855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158559"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1572238" y="4194078"/>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Tree>
    <p:extLst>
      <p:ext uri="{BB962C8B-B14F-4D97-AF65-F5344CB8AC3E}">
        <p14:creationId xmlns:p14="http://schemas.microsoft.com/office/powerpoint/2010/main" val="13369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378352"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433228" y="2696626"/>
            <a:ext cx="8286786" cy="305150"/>
          </a:xfrm>
        </p:spPr>
        <p:txBody>
          <a:bodyPr numCol="6" spcCol="360000" anchor="b"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433229" y="3108855"/>
            <a:ext cx="8277544" cy="221164"/>
          </a:xfrm>
        </p:spPr>
        <p:txBody>
          <a:bodyPr numCol="6" spcCol="360000"/>
          <a:lstStyle>
            <a:lvl1pPr marL="0" indent="0" algn="l">
              <a:buFont typeface="Arial" panose="020B0604020202020204" pitchFamily="34" charset="0"/>
              <a:buNone/>
              <a:defRPr sz="819" b="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3184515"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1781434"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4586262"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7392424"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5989343"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433229" y="402899"/>
            <a:ext cx="5350580" cy="302350"/>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170208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5383331" cy="302350"/>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78353"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8" y="3245536"/>
            <a:ext cx="8286786" cy="305150"/>
          </a:xfrm>
        </p:spPr>
        <p:txBody>
          <a:bodyPr numCol="3" spcCol="720000" anchor="t"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6121512"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3269428"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Tree>
    <p:extLst>
      <p:ext uri="{BB962C8B-B14F-4D97-AF65-F5344CB8AC3E}">
        <p14:creationId xmlns:p14="http://schemas.microsoft.com/office/powerpoint/2010/main" val="271994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78353"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8" y="1289485"/>
            <a:ext cx="8286786" cy="305150"/>
          </a:xfrm>
        </p:spPr>
        <p:txBody>
          <a:bodyPr numCol="3" spcCol="720000" anchor="t"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6121513"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3269428"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433229"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6202412"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3317821"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Tree>
    <p:extLst>
      <p:ext uri="{BB962C8B-B14F-4D97-AF65-F5344CB8AC3E}">
        <p14:creationId xmlns:p14="http://schemas.microsoft.com/office/powerpoint/2010/main" val="243771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433229" y="2051942"/>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157837"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3882446"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spcAft>
                <a:spcPts val="273"/>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5607055"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7331663" y="2051942"/>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7499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43322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388388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388388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7334552"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7334552"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5609220"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5609220"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15855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15855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343694" y="122873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133614" y="1163505"/>
            <a:ext cx="3438386" cy="190309"/>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133614" y="1438554"/>
            <a:ext cx="3438386" cy="190309"/>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196292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9"/>
            <a:ext cx="4138771" cy="30235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5517881"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433228"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6286394"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3359811"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433228" y="3186622"/>
            <a:ext cx="2424378" cy="190309"/>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6286394" y="3186622"/>
            <a:ext cx="2424378" cy="190309"/>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3359811" y="3186622"/>
            <a:ext cx="2424378" cy="190309"/>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99384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9"/>
            <a:ext cx="4138771" cy="30235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411567"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433229"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130296"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151957"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3860784"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3882446"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5597127"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5618789"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7310001"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7331663"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9179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7333"/>
            <a:ext cx="563197" cy="415870"/>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dirty="0"/>
              <a:t>Click icon to insert image</a:t>
            </a:r>
          </a:p>
        </p:txBody>
      </p:sp>
    </p:spTree>
    <p:extLst>
      <p:ext uri="{BB962C8B-B14F-4D97-AF65-F5344CB8AC3E}">
        <p14:creationId xmlns:p14="http://schemas.microsoft.com/office/powerpoint/2010/main" val="375227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134259621"/>
              </p:ext>
            </p:extLst>
          </p:nvPr>
        </p:nvGraphicFramePr>
        <p:xfrm>
          <a:off x="432916" y="2345129"/>
          <a:ext cx="8286786" cy="2191173"/>
        </p:xfrm>
        <a:graphic>
          <a:graphicData uri="http://schemas.openxmlformats.org/drawingml/2006/table">
            <a:tbl>
              <a:tblPr bandCol="1">
                <a:tableStyleId>{2D5ABB26-0587-4C30-8999-92F81FD0307C}</a:tableStyleId>
              </a:tblPr>
              <a:tblGrid>
                <a:gridCol w="2071697">
                  <a:extLst>
                    <a:ext uri="{9D8B030D-6E8A-4147-A177-3AD203B41FA5}">
                      <a16:colId xmlns:a16="http://schemas.microsoft.com/office/drawing/2014/main" val="1382627474"/>
                    </a:ext>
                  </a:extLst>
                </a:gridCol>
                <a:gridCol w="2071697">
                  <a:extLst>
                    <a:ext uri="{9D8B030D-6E8A-4147-A177-3AD203B41FA5}">
                      <a16:colId xmlns:a16="http://schemas.microsoft.com/office/drawing/2014/main" val="2312284562"/>
                    </a:ext>
                  </a:extLst>
                </a:gridCol>
                <a:gridCol w="2071697">
                  <a:extLst>
                    <a:ext uri="{9D8B030D-6E8A-4147-A177-3AD203B41FA5}">
                      <a16:colId xmlns:a16="http://schemas.microsoft.com/office/drawing/2014/main" val="1977789979"/>
                    </a:ext>
                  </a:extLst>
                </a:gridCol>
                <a:gridCol w="2071697">
                  <a:extLst>
                    <a:ext uri="{9D8B030D-6E8A-4147-A177-3AD203B41FA5}">
                      <a16:colId xmlns:a16="http://schemas.microsoft.com/office/drawing/2014/main" val="289107806"/>
                    </a:ext>
                  </a:extLst>
                </a:gridCol>
              </a:tblGrid>
              <a:tr h="2191173">
                <a:tc>
                  <a:txBody>
                    <a:bodyPr/>
                    <a:lstStyle/>
                    <a:p>
                      <a:pPr marL="0" algn="l" defTabSz="914400" rtl="0" eaLnBrk="1" latinLnBrk="0" hangingPunct="1">
                        <a:lnSpc>
                          <a:spcPct val="120000"/>
                        </a:lnSpc>
                        <a:spcAft>
                          <a:spcPts val="2400"/>
                        </a:spcAft>
                      </a:pPr>
                      <a:endParaRPr lang="en-US" sz="800" kern="1200" dirty="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dirty="0">
                        <a:solidFill>
                          <a:schemeClr val="tx1"/>
                        </a:solidFill>
                        <a:latin typeface="+mn-lt"/>
                        <a:ea typeface="+mn-ea"/>
                        <a:cs typeface="+mn-cs"/>
                      </a:endParaRPr>
                    </a:p>
                  </a:txBody>
                  <a:tcPr marL="130992" marR="130992" marT="163728" marB="130982">
                    <a:solidFill>
                      <a:schemeClr val="bg1"/>
                    </a:solidFill>
                  </a:tcPr>
                </a:tc>
                <a:tc>
                  <a:txBody>
                    <a:bodyPr/>
                    <a:lstStyle/>
                    <a:p>
                      <a:pPr marL="0" algn="l" defTabSz="914400" rtl="0" eaLnBrk="1" latinLnBrk="0" hangingPunct="1">
                        <a:lnSpc>
                          <a:spcPct val="120000"/>
                        </a:lnSpc>
                        <a:spcAft>
                          <a:spcPts val="2400"/>
                        </a:spcAft>
                      </a:pPr>
                      <a:endParaRPr lang="en-US" sz="800" kern="1200" dirty="0">
                        <a:solidFill>
                          <a:schemeClr val="tx1"/>
                        </a:solidFill>
                        <a:latin typeface="+mn-lt"/>
                        <a:ea typeface="+mn-ea"/>
                        <a:cs typeface="+mn-cs"/>
                      </a:endParaRPr>
                    </a:p>
                  </a:txBody>
                  <a:tcPr marL="130992" marR="130992" marT="163728" marB="130982">
                    <a:solidFill>
                      <a:schemeClr val="bg2"/>
                    </a:solidFill>
                  </a:tcPr>
                </a:tc>
                <a:tc>
                  <a:txBody>
                    <a:bodyPr/>
                    <a:lstStyle/>
                    <a:p>
                      <a:pPr marL="0" algn="l" defTabSz="914400" rtl="0" eaLnBrk="1" latinLnBrk="0" hangingPunct="1">
                        <a:lnSpc>
                          <a:spcPct val="120000"/>
                        </a:lnSpc>
                        <a:spcAft>
                          <a:spcPts val="2400"/>
                        </a:spcAft>
                      </a:pPr>
                      <a:endParaRPr lang="en-US" sz="800" kern="1200" dirty="0">
                        <a:solidFill>
                          <a:schemeClr val="tx1"/>
                        </a:solidFill>
                        <a:latin typeface="+mn-lt"/>
                        <a:ea typeface="+mn-ea"/>
                        <a:cs typeface="+mn-cs"/>
                      </a:endParaRPr>
                    </a:p>
                  </a:txBody>
                  <a:tcPr marL="130992" marR="130992" marT="163728" marB="13098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dirty="0"/>
              <a:t>Delivery Timeline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6" name="object 14">
            <a:extLst>
              <a:ext uri="{FF2B5EF4-FFF2-40B4-BE49-F238E27FC236}">
                <a16:creationId xmlns:a16="http://schemas.microsoft.com/office/drawing/2014/main" id="{90578DB9-BA6E-47D0-A9E9-CCE6534555DB}"/>
              </a:ext>
            </a:extLst>
          </p:cNvPr>
          <p:cNvSpPr/>
          <p:nvPr userDrawn="1"/>
        </p:nvSpPr>
        <p:spPr>
          <a:xfrm>
            <a:off x="433388" y="2347888"/>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4" name="Oval 53">
            <a:extLst>
              <a:ext uri="{FF2B5EF4-FFF2-40B4-BE49-F238E27FC236}">
                <a16:creationId xmlns:a16="http://schemas.microsoft.com/office/drawing/2014/main" id="{9E7A0D4B-AB57-44B0-97E1-0F74C2C20372}"/>
              </a:ext>
            </a:extLst>
          </p:cNvPr>
          <p:cNvSpPr/>
          <p:nvPr/>
        </p:nvSpPr>
        <p:spPr>
          <a:xfrm>
            <a:off x="572418"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6" name="Oval 55">
            <a:extLst>
              <a:ext uri="{FF2B5EF4-FFF2-40B4-BE49-F238E27FC236}">
                <a16:creationId xmlns:a16="http://schemas.microsoft.com/office/drawing/2014/main" id="{08C9AC41-4B38-40D6-B070-CDF412ECA81A}"/>
              </a:ext>
            </a:extLst>
          </p:cNvPr>
          <p:cNvSpPr/>
          <p:nvPr/>
        </p:nvSpPr>
        <p:spPr>
          <a:xfrm>
            <a:off x="2648182"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58" name="Oval 57">
            <a:extLst>
              <a:ext uri="{FF2B5EF4-FFF2-40B4-BE49-F238E27FC236}">
                <a16:creationId xmlns:a16="http://schemas.microsoft.com/office/drawing/2014/main" id="{44AA5FF5-FC45-4C9B-833A-3EAAFD5E25BD}"/>
              </a:ext>
            </a:extLst>
          </p:cNvPr>
          <p:cNvSpPr/>
          <p:nvPr/>
        </p:nvSpPr>
        <p:spPr>
          <a:xfrm>
            <a:off x="4723945"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60" name="Oval 59">
            <a:extLst>
              <a:ext uri="{FF2B5EF4-FFF2-40B4-BE49-F238E27FC236}">
                <a16:creationId xmlns:a16="http://schemas.microsoft.com/office/drawing/2014/main" id="{33F6E636-79A6-4B30-8BC0-632CE4B6ECAC}"/>
              </a:ext>
            </a:extLst>
          </p:cNvPr>
          <p:cNvSpPr/>
          <p:nvPr/>
        </p:nvSpPr>
        <p:spPr>
          <a:xfrm>
            <a:off x="6799708" y="2301731"/>
            <a:ext cx="100985" cy="100977"/>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432917" y="2004878"/>
            <a:ext cx="2069698"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dirty="0"/>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505279" y="2004878"/>
            <a:ext cx="2069698"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dirty="0"/>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4577643" y="2004878"/>
            <a:ext cx="2069698"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dirty="0"/>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6650005" y="2004878"/>
            <a:ext cx="2069698" cy="222305"/>
          </a:xfrm>
        </p:spPr>
        <p:txBody>
          <a:bodyPr lIns="288000" rIns="288000" anchor="ctr" anchorCtr="0"/>
          <a:lstStyle>
            <a:lvl1pPr>
              <a:defRPr sz="1274" b="1" i="0">
                <a:latin typeface="Poppins SemiBold" pitchFamily="2" charset="77"/>
                <a:cs typeface="Poppins SemiBold" pitchFamily="2" charset="77"/>
              </a:defRPr>
            </a:lvl1pPr>
          </a:lstStyle>
          <a:p>
            <a:pPr lvl="0"/>
            <a:r>
              <a:rPr lang="en-GB" dirty="0"/>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2614586" y="2488244"/>
            <a:ext cx="6009722" cy="417770"/>
          </a:xfrm>
          <a:solidFill>
            <a:schemeClr val="accent1"/>
          </a:solidFill>
        </p:spPr>
        <p:txBody>
          <a:bodyPr vert="horz" wrap="square" lIns="288000" tIns="144000" rIns="288000" bIns="144000" rtlCol="0" anchor="ctr" anchorCtr="0">
            <a:spAutoFit/>
          </a:bodyPr>
          <a:lstStyle>
            <a:lvl1pPr>
              <a:defRPr lang="en-US" sz="728" dirty="0" smtClean="0">
                <a:solidFill>
                  <a:schemeClr val="bg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538823" y="2421046"/>
            <a:ext cx="1839065" cy="552166"/>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6766112" y="2814322"/>
            <a:ext cx="1858195" cy="552166"/>
          </a:xfrm>
          <a:solidFill>
            <a:schemeClr val="accent1"/>
          </a:solidFill>
        </p:spPr>
        <p:txBody>
          <a:bodyPr vert="horz" wrap="square" lIns="288000" tIns="144000" rIns="288000" bIns="144000" rtlCol="0" anchor="ctr" anchorCtr="0">
            <a:spAutoFit/>
          </a:bodyPr>
          <a:lstStyle>
            <a:lvl1pPr>
              <a:defRPr lang="en-US" sz="728" dirty="0" smtClean="0">
                <a:solidFill>
                  <a:schemeClr val="bg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538822" y="2881520"/>
            <a:ext cx="6009722"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538823" y="3274796"/>
            <a:ext cx="8085485"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460945" y="3668073"/>
            <a:ext cx="7153797"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5619935" y="4061348"/>
            <a:ext cx="2990044" cy="417770"/>
          </a:xfrm>
          <a:solidFill>
            <a:schemeClr val="accent1">
              <a:lumMod val="40000"/>
              <a:lumOff val="60000"/>
            </a:schemeClr>
          </a:solidFill>
        </p:spPr>
        <p:txBody>
          <a:bodyPr vert="horz" wrap="square" lIns="288000" tIns="144000" rIns="288000" bIns="144000" rtlCol="0" anchor="ctr" anchorCtr="0">
            <a:spAutoFit/>
          </a:bodyPr>
          <a:lstStyle>
            <a:lvl1pPr>
              <a:defRPr lang="en-US" sz="728" dirty="0" smtClean="0">
                <a:solidFill>
                  <a:schemeClr val="tx1"/>
                </a:solidFill>
              </a:defRPr>
            </a:lvl1pPr>
            <a:lvl2pPr>
              <a:defRPr lang="en-US" sz="364"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091"/>
              </a:spcAft>
              <a:buClrTx/>
              <a:tabLst/>
            </a:pPr>
            <a:r>
              <a:rPr lang="en-US"/>
              <a:t>Click to edit Master text styles</a:t>
            </a:r>
          </a:p>
        </p:txBody>
      </p:sp>
    </p:spTree>
    <p:extLst>
      <p:ext uri="{BB962C8B-B14F-4D97-AF65-F5344CB8AC3E}">
        <p14:creationId xmlns:p14="http://schemas.microsoft.com/office/powerpoint/2010/main" val="49719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9144000" cy="51435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5554439" y="1580969"/>
            <a:ext cx="3161115" cy="1071987"/>
          </a:xfrm>
        </p:spPr>
        <p:txBody>
          <a:bodyPr numCol="1" spcCol="756000" anchor="b">
            <a:noAutofit/>
          </a:bodyPr>
          <a:lstStyle>
            <a:lvl1pPr marL="0" indent="0">
              <a:buFont typeface="Arial" panose="020B0604020202020204" pitchFamily="34" charset="0"/>
              <a:buNone/>
              <a:defRPr sz="9096" b="0" i="0" spc="-478">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5554439" y="2610371"/>
            <a:ext cx="3161114" cy="222305"/>
          </a:xfrm>
        </p:spPr>
        <p:txBody>
          <a:bodyPr numCol="1" spcCol="756000"/>
          <a:lstStyle>
            <a:lvl1pPr marL="0" indent="0">
              <a:buFont typeface="Arial" panose="020B0604020202020204" pitchFamily="34" charset="0"/>
              <a:buNone/>
              <a:defRPr sz="1274"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Tree>
    <p:extLst>
      <p:ext uri="{BB962C8B-B14F-4D97-AF65-F5344CB8AC3E}">
        <p14:creationId xmlns:p14="http://schemas.microsoft.com/office/powerpoint/2010/main" val="221982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467" y="1132329"/>
            <a:ext cx="6896990" cy="3403973"/>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433229" y="402899"/>
            <a:ext cx="8260163" cy="302350"/>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433229" y="845932"/>
            <a:ext cx="3810963" cy="195968"/>
          </a:xfrm>
        </p:spPr>
        <p:txBody>
          <a:bodyPr/>
          <a:lstStyle>
            <a:lvl1pPr>
              <a:lnSpc>
                <a:spcPct val="100000"/>
              </a:lnSpc>
              <a:buFont typeface="Arial" panose="020B0604020202020204" pitchFamily="34" charset="0"/>
              <a:buNone/>
              <a:defRPr sz="1274">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433228" y="4480842"/>
            <a:ext cx="2355317" cy="126894"/>
          </a:xfrm>
        </p:spPr>
        <p:txBody>
          <a:bodyPr tIns="0" bIns="0" anchor="t" anchorCtr="0"/>
          <a:lstStyle>
            <a:lvl1pPr marL="163171" indent="-163171">
              <a:spcBef>
                <a:spcPts val="0"/>
              </a:spcBef>
              <a:buSzPct val="200000"/>
              <a:buFontTx/>
              <a:buBlip>
                <a:blip r:embed="rId4">
                  <a:extLst>
                    <a:ext uri="{96DAC541-7B7A-43D3-8B79-37D633B846F1}">
                      <asvg:svgBlip xmlns:asvg="http://schemas.microsoft.com/office/drawing/2016/SVG/main" r:embed="rId5"/>
                    </a:ext>
                  </a:extLst>
                </a:blip>
              </a:buBlip>
              <a:defRPr sz="1091"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433228" y="4153416"/>
            <a:ext cx="2355317" cy="126894"/>
          </a:xfrm>
        </p:spPr>
        <p:txBody>
          <a:bodyPr tIns="0" bIns="0" anchor="t" anchorCtr="0"/>
          <a:lstStyle>
            <a:lvl1pPr marL="163171" indent="-163171">
              <a:spcBef>
                <a:spcPts val="0"/>
              </a:spcBef>
              <a:buSzPct val="200000"/>
              <a:buFontTx/>
              <a:buBlip>
                <a:blip r:embed="rId6">
                  <a:extLst>
                    <a:ext uri="{96DAC541-7B7A-43D3-8B79-37D633B846F1}">
                      <asvg:svgBlip xmlns:asvg="http://schemas.microsoft.com/office/drawing/2016/SVG/main" r:embed="rId7"/>
                    </a:ext>
                  </a:extLst>
                </a:blip>
              </a:buBlip>
              <a:defRPr sz="1091"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2836359" y="3122574"/>
            <a:ext cx="1735641" cy="126894"/>
          </a:xfrm>
        </p:spPr>
        <p:txBody>
          <a:bodyPr wrap="square" tIns="0" bIns="0" anchor="t" anchorCtr="0">
            <a:spAutoFit/>
          </a:bodyPr>
          <a:lstStyle>
            <a:lvl1pPr marL="163171" indent="-163171">
              <a:spcBef>
                <a:spcPts val="0"/>
              </a:spcBef>
              <a:buSzPct val="200000"/>
              <a:buFontTx/>
              <a:buBlip>
                <a:blip r:embed="rId4">
                  <a:extLst>
                    <a:ext uri="{96DAC541-7B7A-43D3-8B79-37D633B846F1}">
                      <asvg:svgBlip xmlns:asvg="http://schemas.microsoft.com/office/drawing/2016/SVG/main" r:embed="rId5"/>
                    </a:ext>
                  </a:extLst>
                </a:blip>
              </a:buBlip>
              <a:defRPr sz="1091"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4443545" y="2277039"/>
            <a:ext cx="1735641" cy="126894"/>
          </a:xfrm>
        </p:spPr>
        <p:txBody>
          <a:bodyPr wrap="square" tIns="0" bIns="0" anchor="t" anchorCtr="0">
            <a:spAutoFit/>
          </a:bodyPr>
          <a:lstStyle>
            <a:lvl1pPr marL="163171" indent="-163171">
              <a:spcBef>
                <a:spcPts val="0"/>
              </a:spcBef>
              <a:buSzPct val="200000"/>
              <a:buFontTx/>
              <a:buBlip>
                <a:blip r:embed="rId6">
                  <a:extLst>
                    <a:ext uri="{96DAC541-7B7A-43D3-8B79-37D633B846F1}">
                      <asvg:svgBlip xmlns:asvg="http://schemas.microsoft.com/office/drawing/2016/SVG/main" r:embed="rId7"/>
                    </a:ext>
                  </a:extLst>
                </a:blip>
              </a:buBlip>
              <a:defRPr sz="1091"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193619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433229" y="4862164"/>
            <a:ext cx="5681786" cy="83987"/>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2487525" y="433198"/>
            <a:ext cx="4168950" cy="881855"/>
          </a:xfrm>
        </p:spPr>
        <p:txBody>
          <a:bodyPr lIns="0" tIns="0" rIns="0" bIns="0" anchor="b" anchorCtr="0"/>
          <a:lstStyle>
            <a:lvl1pPr algn="ctr">
              <a:defRPr sz="3184">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449886" y="1622126"/>
            <a:ext cx="8243507" cy="428322"/>
          </a:xfrm>
        </p:spPr>
        <p:txBody>
          <a:bodyPr/>
          <a:lstStyle>
            <a:lvl1pPr algn="ctr">
              <a:defRPr sz="2456">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2508482"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819"/>
          </a:p>
        </p:txBody>
      </p:sp>
      <p:sp>
        <p:nvSpPr>
          <p:cNvPr id="15" name="object 38">
            <a:extLst>
              <a:ext uri="{FF2B5EF4-FFF2-40B4-BE49-F238E27FC236}">
                <a16:creationId xmlns:a16="http://schemas.microsoft.com/office/drawing/2014/main" id="{5C6A6A71-005C-4561-B24C-20036B336094}"/>
              </a:ext>
            </a:extLst>
          </p:cNvPr>
          <p:cNvSpPr/>
          <p:nvPr userDrawn="1"/>
        </p:nvSpPr>
        <p:spPr>
          <a:xfrm>
            <a:off x="7330941"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819"/>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433229" y="3931436"/>
            <a:ext cx="1272504"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Associated</a:t>
            </a:r>
            <a:r>
              <a:rPr sz="1046" b="0" i="0" spc="-46">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with</a:t>
            </a:r>
            <a:endParaRPr sz="1046"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2936635" y="3931436"/>
            <a:ext cx="1307849"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Supported</a:t>
            </a:r>
            <a:r>
              <a:rPr sz="1046" b="0" i="0" spc="-50">
                <a:solidFill>
                  <a:srgbClr val="FFFFFF"/>
                </a:solidFill>
                <a:latin typeface="Poppins Medium" pitchFamily="2" charset="77"/>
                <a:cs typeface="Poppins Medium" pitchFamily="2" charset="77"/>
              </a:rPr>
              <a:t> </a:t>
            </a:r>
            <a:r>
              <a:rPr sz="1046" b="0" i="0" spc="-9">
                <a:solidFill>
                  <a:srgbClr val="FFFFFF"/>
                </a:solidFill>
                <a:latin typeface="Poppins Medium" pitchFamily="2" charset="77"/>
                <a:cs typeface="Poppins Medium" pitchFamily="2" charset="77"/>
              </a:rPr>
              <a:t>by</a:t>
            </a:r>
            <a:endParaRPr sz="1046"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7621099" y="3931436"/>
            <a:ext cx="1307848"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Hosted</a:t>
            </a:r>
            <a:r>
              <a:rPr sz="1046" b="0" i="0" spc="-48">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at</a:t>
            </a:r>
            <a:endParaRPr sz="1046" b="0" i="0">
              <a:latin typeface="Poppins Medium" pitchFamily="2" charset="77"/>
              <a:cs typeface="Poppins Medium" pitchFamily="2" charset="77"/>
            </a:endParaRPr>
          </a:p>
        </p:txBody>
      </p:sp>
    </p:spTree>
    <p:extLst>
      <p:ext uri="{BB962C8B-B14F-4D97-AF65-F5344CB8AC3E}">
        <p14:creationId xmlns:p14="http://schemas.microsoft.com/office/powerpoint/2010/main" val="294199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449886" y="974909"/>
            <a:ext cx="5501224" cy="340144"/>
          </a:xfrm>
        </p:spPr>
        <p:txBody>
          <a:bodyPr lIns="0" tIns="0" rIns="0" bIns="0" anchor="b" anchorCtr="0"/>
          <a:lstStyle>
            <a:lvl1pPr algn="l">
              <a:defRPr sz="2456">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449885" y="1622126"/>
            <a:ext cx="6191501" cy="222305"/>
          </a:xfrm>
        </p:spPr>
        <p:txBody>
          <a:bodyPr/>
          <a:lstStyle>
            <a:lvl1pPr algn="l">
              <a:defRPr sz="1274">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2508482"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819"/>
          </a:p>
        </p:txBody>
      </p:sp>
      <p:sp>
        <p:nvSpPr>
          <p:cNvPr id="15" name="object 38">
            <a:extLst>
              <a:ext uri="{FF2B5EF4-FFF2-40B4-BE49-F238E27FC236}">
                <a16:creationId xmlns:a16="http://schemas.microsoft.com/office/drawing/2014/main" id="{5C6A6A71-005C-4561-B24C-20036B336094}"/>
              </a:ext>
            </a:extLst>
          </p:cNvPr>
          <p:cNvSpPr/>
          <p:nvPr userDrawn="1"/>
        </p:nvSpPr>
        <p:spPr>
          <a:xfrm>
            <a:off x="7330941"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819"/>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449885" y="3931436"/>
            <a:ext cx="1410501"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Associated</a:t>
            </a:r>
            <a:r>
              <a:rPr sz="1046" b="0" i="0" spc="-46">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with</a:t>
            </a:r>
            <a:endParaRPr sz="1046"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2936635" y="3931436"/>
            <a:ext cx="1635365"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Supported</a:t>
            </a:r>
            <a:r>
              <a:rPr sz="1046" b="0" i="0" spc="-50">
                <a:solidFill>
                  <a:srgbClr val="FFFFFF"/>
                </a:solidFill>
                <a:latin typeface="Poppins Medium" pitchFamily="2" charset="77"/>
                <a:cs typeface="Poppins Medium" pitchFamily="2" charset="77"/>
              </a:rPr>
              <a:t> </a:t>
            </a:r>
            <a:r>
              <a:rPr sz="1046" b="0" i="0" spc="-9">
                <a:solidFill>
                  <a:srgbClr val="FFFFFF"/>
                </a:solidFill>
                <a:latin typeface="Poppins Medium" pitchFamily="2" charset="77"/>
                <a:cs typeface="Poppins Medium" pitchFamily="2" charset="77"/>
              </a:rPr>
              <a:t>by</a:t>
            </a:r>
            <a:endParaRPr sz="1046"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7621099" y="3931436"/>
            <a:ext cx="1094453" cy="167066"/>
          </a:xfrm>
          <a:prstGeom prst="rect">
            <a:avLst/>
          </a:prstGeom>
        </p:spPr>
        <p:txBody>
          <a:bodyPr vert="horz" wrap="square" lIns="0" tIns="6065" rIns="0" bIns="0" rtlCol="0">
            <a:spAutoFit/>
          </a:bodyPr>
          <a:lstStyle/>
          <a:p>
            <a:pPr marL="5776">
              <a:lnSpc>
                <a:spcPct val="100000"/>
              </a:lnSpc>
              <a:spcBef>
                <a:spcPts val="48"/>
              </a:spcBef>
            </a:pPr>
            <a:r>
              <a:rPr sz="1046" b="0" i="0" spc="-9">
                <a:solidFill>
                  <a:srgbClr val="FFFFFF"/>
                </a:solidFill>
                <a:latin typeface="Poppins Medium" pitchFamily="2" charset="77"/>
                <a:cs typeface="Poppins Medium" pitchFamily="2" charset="77"/>
              </a:rPr>
              <a:t>Hosted</a:t>
            </a:r>
            <a:r>
              <a:rPr sz="1046" b="0" i="0" spc="-48">
                <a:solidFill>
                  <a:srgbClr val="FFFFFF"/>
                </a:solidFill>
                <a:latin typeface="Poppins Medium" pitchFamily="2" charset="77"/>
                <a:cs typeface="Poppins Medium" pitchFamily="2" charset="77"/>
              </a:rPr>
              <a:t> </a:t>
            </a:r>
            <a:r>
              <a:rPr sz="1046" b="0" i="0" spc="-11">
                <a:solidFill>
                  <a:srgbClr val="FFFFFF"/>
                </a:solidFill>
                <a:latin typeface="Poppins Medium" pitchFamily="2" charset="77"/>
                <a:cs typeface="Poppins Medium" pitchFamily="2" charset="77"/>
              </a:rPr>
              <a:t>at</a:t>
            </a:r>
            <a:endParaRPr sz="1046"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433388" y="3750047"/>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Tree>
    <p:extLst>
      <p:ext uri="{BB962C8B-B14F-4D97-AF65-F5344CB8AC3E}">
        <p14:creationId xmlns:p14="http://schemas.microsoft.com/office/powerpoint/2010/main" val="391180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123506" y="2147737"/>
            <a:ext cx="6896990" cy="848027"/>
          </a:xfrm>
        </p:spPr>
        <p:txBody>
          <a:bodyPr anchor="ctr"/>
          <a:lstStyle>
            <a:lvl1pPr algn="ctr">
              <a:defRPr sz="3184"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6706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122784" y="2761092"/>
            <a:ext cx="6896990" cy="629663"/>
          </a:xfrm>
        </p:spPr>
        <p:txBody>
          <a:bodyPr anchor="ctr"/>
          <a:lstStyle>
            <a:lvl1pPr algn="ctr">
              <a:defRPr sz="2001"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17062" y="1720269"/>
            <a:ext cx="3708432" cy="792752"/>
          </a:xfrm>
          <a:prstGeom prst="rect">
            <a:avLst/>
          </a:prstGeom>
        </p:spPr>
      </p:pic>
    </p:spTree>
    <p:extLst>
      <p:ext uri="{BB962C8B-B14F-4D97-AF65-F5344CB8AC3E}">
        <p14:creationId xmlns:p14="http://schemas.microsoft.com/office/powerpoint/2010/main" val="293954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17062" y="2175375"/>
            <a:ext cx="3708432" cy="792752"/>
          </a:xfrm>
          <a:prstGeom prst="rect">
            <a:avLst/>
          </a:prstGeom>
        </p:spPr>
      </p:pic>
    </p:spTree>
    <p:extLst>
      <p:ext uri="{BB962C8B-B14F-4D97-AF65-F5344CB8AC3E}">
        <p14:creationId xmlns:p14="http://schemas.microsoft.com/office/powerpoint/2010/main" val="263323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EE0F112-FE32-F345-99ED-31C273B59D72}" type="datetimeFigureOut">
              <a:rPr lang="en-GB" smtClean="0"/>
              <a:t>11/09/2024</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A9A282EC-7EB1-1842-AEDA-969B9A13090D}" type="slidenum">
              <a:rPr lang="en-GB" smtClean="0"/>
              <a:t>‹#›</a:t>
            </a:fld>
            <a:endParaRPr lang="en-GB"/>
          </a:p>
        </p:txBody>
      </p:sp>
    </p:spTree>
    <p:extLst>
      <p:ext uri="{BB962C8B-B14F-4D97-AF65-F5344CB8AC3E}">
        <p14:creationId xmlns:p14="http://schemas.microsoft.com/office/powerpoint/2010/main" val="385377052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388568876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FBDC-D60C-4BCB-9921-53FBF4079F8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28FDC59-832B-486B-B6F6-D6026B9A0EB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34408AC-19F8-4B94-8EEB-0014D16A6071}"/>
              </a:ext>
            </a:extLst>
          </p:cNvPr>
          <p:cNvSpPr>
            <a:spLocks noGrp="1"/>
          </p:cNvSpPr>
          <p:nvPr>
            <p:ph type="dt" sz="half" idx="10"/>
          </p:nvPr>
        </p:nvSpPr>
        <p:spPr/>
        <p:txBody>
          <a:bodyPr/>
          <a:lstStyle/>
          <a:p>
            <a:fld id="{06FD7BC7-167D-4786-9066-463D61CFB859}" type="datetimeFigureOut">
              <a:rPr lang="en-US" smtClean="0"/>
              <a:t>9/11/2024</a:t>
            </a:fld>
            <a:endParaRPr lang="en-US"/>
          </a:p>
        </p:txBody>
      </p:sp>
      <p:sp>
        <p:nvSpPr>
          <p:cNvPr id="5" name="Footer Placeholder 4">
            <a:extLst>
              <a:ext uri="{FF2B5EF4-FFF2-40B4-BE49-F238E27FC236}">
                <a16:creationId xmlns:a16="http://schemas.microsoft.com/office/drawing/2014/main" id="{3566C327-965F-4AED-80C8-AA90DF35E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CC957-DB96-4EB2-B313-57E349F1BAD8}"/>
              </a:ext>
            </a:extLst>
          </p:cNvPr>
          <p:cNvSpPr>
            <a:spLocks noGrp="1"/>
          </p:cNvSpPr>
          <p:nvPr>
            <p:ph type="sldNum" sz="quarter" idx="12"/>
          </p:nvPr>
        </p:nvSpPr>
        <p:spPr/>
        <p:txBody>
          <a:bodyPr/>
          <a:lstStyle/>
          <a:p>
            <a:fld id="{D4BD22DE-8471-4E1C-8E78-A9BC318F2B32}" type="slidenum">
              <a:rPr lang="en-US" smtClean="0"/>
              <a:t>‹#›</a:t>
            </a:fld>
            <a:endParaRPr lang="en-US"/>
          </a:p>
        </p:txBody>
      </p:sp>
    </p:spTree>
    <p:extLst>
      <p:ext uri="{BB962C8B-B14F-4D97-AF65-F5344CB8AC3E}">
        <p14:creationId xmlns:p14="http://schemas.microsoft.com/office/powerpoint/2010/main" val="4077354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dirty="0"/>
              <a:t>Table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239807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C068-A67A-40BF-AD28-B8C5F28AD7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891D60-C820-44D3-8A75-558C5ABE2F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FDF84-F664-494E-9FEE-4CB7B9E95F2F}"/>
              </a:ext>
            </a:extLst>
          </p:cNvPr>
          <p:cNvSpPr>
            <a:spLocks noGrp="1"/>
          </p:cNvSpPr>
          <p:nvPr>
            <p:ph type="dt" sz="half" idx="10"/>
          </p:nvPr>
        </p:nvSpPr>
        <p:spPr/>
        <p:txBody>
          <a:bodyPr/>
          <a:lstStyle/>
          <a:p>
            <a:fld id="{06FD7BC7-167D-4786-9066-463D61CFB859}" type="datetimeFigureOut">
              <a:rPr lang="en-US" smtClean="0"/>
              <a:t>9/11/2024</a:t>
            </a:fld>
            <a:endParaRPr lang="en-US"/>
          </a:p>
        </p:txBody>
      </p:sp>
      <p:sp>
        <p:nvSpPr>
          <p:cNvPr id="5" name="Footer Placeholder 4">
            <a:extLst>
              <a:ext uri="{FF2B5EF4-FFF2-40B4-BE49-F238E27FC236}">
                <a16:creationId xmlns:a16="http://schemas.microsoft.com/office/drawing/2014/main" id="{E122FB08-6DB3-4056-BA3C-D12792F91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52639-5C8B-479A-9D7B-102EDDA84840}"/>
              </a:ext>
            </a:extLst>
          </p:cNvPr>
          <p:cNvSpPr>
            <a:spLocks noGrp="1"/>
          </p:cNvSpPr>
          <p:nvPr>
            <p:ph type="sldNum" sz="quarter" idx="12"/>
          </p:nvPr>
        </p:nvSpPr>
        <p:spPr/>
        <p:txBody>
          <a:bodyPr/>
          <a:lstStyle/>
          <a:p>
            <a:fld id="{D4BD22DE-8471-4E1C-8E78-A9BC318F2B32}" type="slidenum">
              <a:rPr lang="en-US" smtClean="0"/>
              <a:t>‹#›</a:t>
            </a:fld>
            <a:endParaRPr lang="en-US"/>
          </a:p>
        </p:txBody>
      </p:sp>
    </p:spTree>
    <p:extLst>
      <p:ext uri="{BB962C8B-B14F-4D97-AF65-F5344CB8AC3E}">
        <p14:creationId xmlns:p14="http://schemas.microsoft.com/office/powerpoint/2010/main" val="214295493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7435-9E7F-4979-98B3-F18208D3161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44DF790-A792-469E-9D6E-B317372A38E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3CC512-6E9B-41CE-94A1-E681698FC6CE}"/>
              </a:ext>
            </a:extLst>
          </p:cNvPr>
          <p:cNvSpPr>
            <a:spLocks noGrp="1"/>
          </p:cNvSpPr>
          <p:nvPr>
            <p:ph type="dt" sz="half" idx="10"/>
          </p:nvPr>
        </p:nvSpPr>
        <p:spPr/>
        <p:txBody>
          <a:bodyPr/>
          <a:lstStyle/>
          <a:p>
            <a:fld id="{06FD7BC7-167D-4786-9066-463D61CFB859}" type="datetimeFigureOut">
              <a:rPr lang="en-US" smtClean="0"/>
              <a:t>9/11/2024</a:t>
            </a:fld>
            <a:endParaRPr lang="en-US"/>
          </a:p>
        </p:txBody>
      </p:sp>
      <p:sp>
        <p:nvSpPr>
          <p:cNvPr id="5" name="Footer Placeholder 4">
            <a:extLst>
              <a:ext uri="{FF2B5EF4-FFF2-40B4-BE49-F238E27FC236}">
                <a16:creationId xmlns:a16="http://schemas.microsoft.com/office/drawing/2014/main" id="{9B16AAAE-633B-4B23-A22E-503F79F6B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31895-7B44-4681-84D5-9A283186F30F}"/>
              </a:ext>
            </a:extLst>
          </p:cNvPr>
          <p:cNvSpPr>
            <a:spLocks noGrp="1"/>
          </p:cNvSpPr>
          <p:nvPr>
            <p:ph type="sldNum" sz="quarter" idx="12"/>
          </p:nvPr>
        </p:nvSpPr>
        <p:spPr/>
        <p:txBody>
          <a:bodyPr/>
          <a:lstStyle/>
          <a:p>
            <a:fld id="{D4BD22DE-8471-4E1C-8E78-A9BC318F2B32}" type="slidenum">
              <a:rPr lang="en-US" smtClean="0"/>
              <a:t>‹#›</a:t>
            </a:fld>
            <a:endParaRPr lang="en-US"/>
          </a:p>
        </p:txBody>
      </p:sp>
    </p:spTree>
    <p:extLst>
      <p:ext uri="{BB962C8B-B14F-4D97-AF65-F5344CB8AC3E}">
        <p14:creationId xmlns:p14="http://schemas.microsoft.com/office/powerpoint/2010/main" val="279551595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9390-CBA6-4CBB-8E49-3992D4D86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A58768-E52E-466E-B0D4-DD37A7498F3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FD64FA-5836-4980-A9DE-0C7F8A18D3E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FFEBC4-AAD1-4BAD-92F0-DD58DFE55160}"/>
              </a:ext>
            </a:extLst>
          </p:cNvPr>
          <p:cNvSpPr>
            <a:spLocks noGrp="1"/>
          </p:cNvSpPr>
          <p:nvPr>
            <p:ph type="dt" sz="half" idx="10"/>
          </p:nvPr>
        </p:nvSpPr>
        <p:spPr/>
        <p:txBody>
          <a:bodyPr/>
          <a:lstStyle/>
          <a:p>
            <a:fld id="{06FD7BC7-167D-4786-9066-463D61CFB859}" type="datetimeFigureOut">
              <a:rPr lang="en-US" smtClean="0"/>
              <a:t>9/11/2024</a:t>
            </a:fld>
            <a:endParaRPr lang="en-US"/>
          </a:p>
        </p:txBody>
      </p:sp>
      <p:sp>
        <p:nvSpPr>
          <p:cNvPr id="6" name="Footer Placeholder 5">
            <a:extLst>
              <a:ext uri="{FF2B5EF4-FFF2-40B4-BE49-F238E27FC236}">
                <a16:creationId xmlns:a16="http://schemas.microsoft.com/office/drawing/2014/main" id="{FC557EAD-3B5C-4316-AAF8-CF7F43F95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245C2-E448-4481-8157-23A777FB229F}"/>
              </a:ext>
            </a:extLst>
          </p:cNvPr>
          <p:cNvSpPr>
            <a:spLocks noGrp="1"/>
          </p:cNvSpPr>
          <p:nvPr>
            <p:ph type="sldNum" sz="quarter" idx="12"/>
          </p:nvPr>
        </p:nvSpPr>
        <p:spPr/>
        <p:txBody>
          <a:bodyPr/>
          <a:lstStyle/>
          <a:p>
            <a:fld id="{D4BD22DE-8471-4E1C-8E78-A9BC318F2B32}" type="slidenum">
              <a:rPr lang="en-US" smtClean="0"/>
              <a:t>‹#›</a:t>
            </a:fld>
            <a:endParaRPr lang="en-US"/>
          </a:p>
        </p:txBody>
      </p:sp>
    </p:spTree>
    <p:extLst>
      <p:ext uri="{BB962C8B-B14F-4D97-AF65-F5344CB8AC3E}">
        <p14:creationId xmlns:p14="http://schemas.microsoft.com/office/powerpoint/2010/main" val="267267381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5B37D-4985-4F22-A1AC-E1D51CDEF3E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CAF403-4F18-404B-81EA-82426C77B4E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B3091E4-A873-4272-9658-15393632AD0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F0A1A9-D1FF-45A1-B0EF-2EADDDEE9A8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F71C58E-86CC-48DF-AA58-A07F4B1416B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B287FE-1174-42A9-B54B-0C8222D0B833}"/>
              </a:ext>
            </a:extLst>
          </p:cNvPr>
          <p:cNvSpPr>
            <a:spLocks noGrp="1"/>
          </p:cNvSpPr>
          <p:nvPr>
            <p:ph type="dt" sz="half" idx="10"/>
          </p:nvPr>
        </p:nvSpPr>
        <p:spPr/>
        <p:txBody>
          <a:bodyPr/>
          <a:lstStyle/>
          <a:p>
            <a:fld id="{06FD7BC7-167D-4786-9066-463D61CFB859}" type="datetimeFigureOut">
              <a:rPr lang="en-US" smtClean="0"/>
              <a:t>9/11/2024</a:t>
            </a:fld>
            <a:endParaRPr lang="en-US"/>
          </a:p>
        </p:txBody>
      </p:sp>
      <p:sp>
        <p:nvSpPr>
          <p:cNvPr id="8" name="Footer Placeholder 7">
            <a:extLst>
              <a:ext uri="{FF2B5EF4-FFF2-40B4-BE49-F238E27FC236}">
                <a16:creationId xmlns:a16="http://schemas.microsoft.com/office/drawing/2014/main" id="{A0800518-7045-41D3-8B02-574636C116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0E3325-3043-4631-9CFF-D3E7AABDF95D}"/>
              </a:ext>
            </a:extLst>
          </p:cNvPr>
          <p:cNvSpPr>
            <a:spLocks noGrp="1"/>
          </p:cNvSpPr>
          <p:nvPr>
            <p:ph type="sldNum" sz="quarter" idx="12"/>
          </p:nvPr>
        </p:nvSpPr>
        <p:spPr/>
        <p:txBody>
          <a:bodyPr/>
          <a:lstStyle/>
          <a:p>
            <a:fld id="{D4BD22DE-8471-4E1C-8E78-A9BC318F2B32}" type="slidenum">
              <a:rPr lang="en-US" smtClean="0"/>
              <a:t>‹#›</a:t>
            </a:fld>
            <a:endParaRPr lang="en-US"/>
          </a:p>
        </p:txBody>
      </p:sp>
    </p:spTree>
    <p:extLst>
      <p:ext uri="{BB962C8B-B14F-4D97-AF65-F5344CB8AC3E}">
        <p14:creationId xmlns:p14="http://schemas.microsoft.com/office/powerpoint/2010/main" val="278625028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BC82-B36C-40BE-BC7F-BC91680D61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7C7623-504D-46E2-99F6-20273678D887}"/>
              </a:ext>
            </a:extLst>
          </p:cNvPr>
          <p:cNvSpPr>
            <a:spLocks noGrp="1"/>
          </p:cNvSpPr>
          <p:nvPr>
            <p:ph type="dt" sz="half" idx="10"/>
          </p:nvPr>
        </p:nvSpPr>
        <p:spPr/>
        <p:txBody>
          <a:bodyPr/>
          <a:lstStyle/>
          <a:p>
            <a:fld id="{06FD7BC7-167D-4786-9066-463D61CFB859}" type="datetimeFigureOut">
              <a:rPr lang="en-US" smtClean="0"/>
              <a:t>9/11/2024</a:t>
            </a:fld>
            <a:endParaRPr lang="en-US"/>
          </a:p>
        </p:txBody>
      </p:sp>
      <p:sp>
        <p:nvSpPr>
          <p:cNvPr id="4" name="Footer Placeholder 3">
            <a:extLst>
              <a:ext uri="{FF2B5EF4-FFF2-40B4-BE49-F238E27FC236}">
                <a16:creationId xmlns:a16="http://schemas.microsoft.com/office/drawing/2014/main" id="{D4767707-2AC7-4D14-BBC2-7E5123A575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5CC309-CC00-4DB6-B759-566A7704D3E7}"/>
              </a:ext>
            </a:extLst>
          </p:cNvPr>
          <p:cNvSpPr>
            <a:spLocks noGrp="1"/>
          </p:cNvSpPr>
          <p:nvPr>
            <p:ph type="sldNum" sz="quarter" idx="12"/>
          </p:nvPr>
        </p:nvSpPr>
        <p:spPr/>
        <p:txBody>
          <a:bodyPr/>
          <a:lstStyle/>
          <a:p>
            <a:fld id="{D4BD22DE-8471-4E1C-8E78-A9BC318F2B32}" type="slidenum">
              <a:rPr lang="en-US" smtClean="0"/>
              <a:t>‹#›</a:t>
            </a:fld>
            <a:endParaRPr lang="en-US"/>
          </a:p>
        </p:txBody>
      </p:sp>
    </p:spTree>
    <p:extLst>
      <p:ext uri="{BB962C8B-B14F-4D97-AF65-F5344CB8AC3E}">
        <p14:creationId xmlns:p14="http://schemas.microsoft.com/office/powerpoint/2010/main" val="242936913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940414-CF04-438E-8BB7-7AF9B2CF7D08}"/>
              </a:ext>
            </a:extLst>
          </p:cNvPr>
          <p:cNvSpPr>
            <a:spLocks noGrp="1"/>
          </p:cNvSpPr>
          <p:nvPr>
            <p:ph type="dt" sz="half" idx="10"/>
          </p:nvPr>
        </p:nvSpPr>
        <p:spPr/>
        <p:txBody>
          <a:bodyPr/>
          <a:lstStyle/>
          <a:p>
            <a:fld id="{06FD7BC7-167D-4786-9066-463D61CFB859}" type="datetimeFigureOut">
              <a:rPr lang="en-US" smtClean="0"/>
              <a:t>9/11/2024</a:t>
            </a:fld>
            <a:endParaRPr lang="en-US"/>
          </a:p>
        </p:txBody>
      </p:sp>
      <p:sp>
        <p:nvSpPr>
          <p:cNvPr id="3" name="Footer Placeholder 2">
            <a:extLst>
              <a:ext uri="{FF2B5EF4-FFF2-40B4-BE49-F238E27FC236}">
                <a16:creationId xmlns:a16="http://schemas.microsoft.com/office/drawing/2014/main" id="{A5132744-0EE2-4B6C-A420-7A7EFEB23E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7BF8F8-902E-4430-B118-CECA8BBC7C3B}"/>
              </a:ext>
            </a:extLst>
          </p:cNvPr>
          <p:cNvSpPr>
            <a:spLocks noGrp="1"/>
          </p:cNvSpPr>
          <p:nvPr>
            <p:ph type="sldNum" sz="quarter" idx="12"/>
          </p:nvPr>
        </p:nvSpPr>
        <p:spPr/>
        <p:txBody>
          <a:bodyPr/>
          <a:lstStyle/>
          <a:p>
            <a:fld id="{D4BD22DE-8471-4E1C-8E78-A9BC318F2B32}" type="slidenum">
              <a:rPr lang="en-US" smtClean="0"/>
              <a:t>‹#›</a:t>
            </a:fld>
            <a:endParaRPr lang="en-US"/>
          </a:p>
        </p:txBody>
      </p:sp>
    </p:spTree>
    <p:extLst>
      <p:ext uri="{BB962C8B-B14F-4D97-AF65-F5344CB8AC3E}">
        <p14:creationId xmlns:p14="http://schemas.microsoft.com/office/powerpoint/2010/main" val="408720470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83F0-1EE3-4C94-AC3B-BA1142716EF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0B595DD-7E30-4BEA-83EC-3AAD8CA5D8C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C0AE99-6AF0-483E-A2D8-ECAD23FC9B1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550471-911C-47EF-964E-590CC85BE4C5}"/>
              </a:ext>
            </a:extLst>
          </p:cNvPr>
          <p:cNvSpPr>
            <a:spLocks noGrp="1"/>
          </p:cNvSpPr>
          <p:nvPr>
            <p:ph type="dt" sz="half" idx="10"/>
          </p:nvPr>
        </p:nvSpPr>
        <p:spPr/>
        <p:txBody>
          <a:bodyPr/>
          <a:lstStyle/>
          <a:p>
            <a:fld id="{06FD7BC7-167D-4786-9066-463D61CFB859}" type="datetimeFigureOut">
              <a:rPr lang="en-US" smtClean="0"/>
              <a:t>9/11/2024</a:t>
            </a:fld>
            <a:endParaRPr lang="en-US"/>
          </a:p>
        </p:txBody>
      </p:sp>
      <p:sp>
        <p:nvSpPr>
          <p:cNvPr id="6" name="Footer Placeholder 5">
            <a:extLst>
              <a:ext uri="{FF2B5EF4-FFF2-40B4-BE49-F238E27FC236}">
                <a16:creationId xmlns:a16="http://schemas.microsoft.com/office/drawing/2014/main" id="{7339D54E-EC83-4E16-9088-3ED4CF205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AE82D0-AD14-40D8-9CA9-55F445715241}"/>
              </a:ext>
            </a:extLst>
          </p:cNvPr>
          <p:cNvSpPr>
            <a:spLocks noGrp="1"/>
          </p:cNvSpPr>
          <p:nvPr>
            <p:ph type="sldNum" sz="quarter" idx="12"/>
          </p:nvPr>
        </p:nvSpPr>
        <p:spPr/>
        <p:txBody>
          <a:bodyPr/>
          <a:lstStyle/>
          <a:p>
            <a:fld id="{D4BD22DE-8471-4E1C-8E78-A9BC318F2B32}" type="slidenum">
              <a:rPr lang="en-US" smtClean="0"/>
              <a:t>‹#›</a:t>
            </a:fld>
            <a:endParaRPr lang="en-US"/>
          </a:p>
        </p:txBody>
      </p:sp>
    </p:spTree>
    <p:extLst>
      <p:ext uri="{BB962C8B-B14F-4D97-AF65-F5344CB8AC3E}">
        <p14:creationId xmlns:p14="http://schemas.microsoft.com/office/powerpoint/2010/main" val="256127986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71DB-176A-49D1-9325-7E85A05C7B5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2434FCF-C0FB-41D3-83CC-861F0D8DB48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207CE77-7F5D-4BA9-8554-FB9A9E792CB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703BCB8-D0FF-4F38-931A-11AC9AF1D560}"/>
              </a:ext>
            </a:extLst>
          </p:cNvPr>
          <p:cNvSpPr>
            <a:spLocks noGrp="1"/>
          </p:cNvSpPr>
          <p:nvPr>
            <p:ph type="dt" sz="half" idx="10"/>
          </p:nvPr>
        </p:nvSpPr>
        <p:spPr/>
        <p:txBody>
          <a:bodyPr/>
          <a:lstStyle/>
          <a:p>
            <a:fld id="{06FD7BC7-167D-4786-9066-463D61CFB859}" type="datetimeFigureOut">
              <a:rPr lang="en-US" smtClean="0"/>
              <a:t>9/11/2024</a:t>
            </a:fld>
            <a:endParaRPr lang="en-US"/>
          </a:p>
        </p:txBody>
      </p:sp>
      <p:sp>
        <p:nvSpPr>
          <p:cNvPr id="6" name="Footer Placeholder 5">
            <a:extLst>
              <a:ext uri="{FF2B5EF4-FFF2-40B4-BE49-F238E27FC236}">
                <a16:creationId xmlns:a16="http://schemas.microsoft.com/office/drawing/2014/main" id="{0E25083C-F138-4F6B-A138-ADA16EECC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7E9078-CF32-43F4-9F70-5CDA306846E6}"/>
              </a:ext>
            </a:extLst>
          </p:cNvPr>
          <p:cNvSpPr>
            <a:spLocks noGrp="1"/>
          </p:cNvSpPr>
          <p:nvPr>
            <p:ph type="sldNum" sz="quarter" idx="12"/>
          </p:nvPr>
        </p:nvSpPr>
        <p:spPr/>
        <p:txBody>
          <a:bodyPr/>
          <a:lstStyle/>
          <a:p>
            <a:fld id="{D4BD22DE-8471-4E1C-8E78-A9BC318F2B32}" type="slidenum">
              <a:rPr lang="en-US" smtClean="0"/>
              <a:t>‹#›</a:t>
            </a:fld>
            <a:endParaRPr lang="en-US"/>
          </a:p>
        </p:txBody>
      </p:sp>
    </p:spTree>
    <p:extLst>
      <p:ext uri="{BB962C8B-B14F-4D97-AF65-F5344CB8AC3E}">
        <p14:creationId xmlns:p14="http://schemas.microsoft.com/office/powerpoint/2010/main" val="58774325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1931-8AE9-489C-9936-110F3CD908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D9635A-C5F7-465F-BA1E-4CC9120DE1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1D392-7836-4993-8A59-38DB3CCF9E19}"/>
              </a:ext>
            </a:extLst>
          </p:cNvPr>
          <p:cNvSpPr>
            <a:spLocks noGrp="1"/>
          </p:cNvSpPr>
          <p:nvPr>
            <p:ph type="dt" sz="half" idx="10"/>
          </p:nvPr>
        </p:nvSpPr>
        <p:spPr/>
        <p:txBody>
          <a:bodyPr/>
          <a:lstStyle/>
          <a:p>
            <a:fld id="{06FD7BC7-167D-4786-9066-463D61CFB859}" type="datetimeFigureOut">
              <a:rPr lang="en-US" smtClean="0"/>
              <a:t>9/11/2024</a:t>
            </a:fld>
            <a:endParaRPr lang="en-US"/>
          </a:p>
        </p:txBody>
      </p:sp>
      <p:sp>
        <p:nvSpPr>
          <p:cNvPr id="5" name="Footer Placeholder 4">
            <a:extLst>
              <a:ext uri="{FF2B5EF4-FFF2-40B4-BE49-F238E27FC236}">
                <a16:creationId xmlns:a16="http://schemas.microsoft.com/office/drawing/2014/main" id="{95AA862B-7446-476A-911D-E68865F74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F42C4-5976-43FB-884B-EE483BA2EA2B}"/>
              </a:ext>
            </a:extLst>
          </p:cNvPr>
          <p:cNvSpPr>
            <a:spLocks noGrp="1"/>
          </p:cNvSpPr>
          <p:nvPr>
            <p:ph type="sldNum" sz="quarter" idx="12"/>
          </p:nvPr>
        </p:nvSpPr>
        <p:spPr/>
        <p:txBody>
          <a:bodyPr/>
          <a:lstStyle/>
          <a:p>
            <a:fld id="{D4BD22DE-8471-4E1C-8E78-A9BC318F2B32}" type="slidenum">
              <a:rPr lang="en-US" smtClean="0"/>
              <a:t>‹#›</a:t>
            </a:fld>
            <a:endParaRPr lang="en-US"/>
          </a:p>
        </p:txBody>
      </p:sp>
    </p:spTree>
    <p:extLst>
      <p:ext uri="{BB962C8B-B14F-4D97-AF65-F5344CB8AC3E}">
        <p14:creationId xmlns:p14="http://schemas.microsoft.com/office/powerpoint/2010/main" val="393474559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605415-4A27-4E2F-9D90-A3E851CCA11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CCD6EB-6A5C-498A-B039-9F0D662E547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D65D8-4F23-4BBF-BE2E-D8626B8FE1BF}"/>
              </a:ext>
            </a:extLst>
          </p:cNvPr>
          <p:cNvSpPr>
            <a:spLocks noGrp="1"/>
          </p:cNvSpPr>
          <p:nvPr>
            <p:ph type="dt" sz="half" idx="10"/>
          </p:nvPr>
        </p:nvSpPr>
        <p:spPr/>
        <p:txBody>
          <a:bodyPr/>
          <a:lstStyle/>
          <a:p>
            <a:fld id="{06FD7BC7-167D-4786-9066-463D61CFB859}" type="datetimeFigureOut">
              <a:rPr lang="en-US" smtClean="0"/>
              <a:t>9/11/2024</a:t>
            </a:fld>
            <a:endParaRPr lang="en-US"/>
          </a:p>
        </p:txBody>
      </p:sp>
      <p:sp>
        <p:nvSpPr>
          <p:cNvPr id="5" name="Footer Placeholder 4">
            <a:extLst>
              <a:ext uri="{FF2B5EF4-FFF2-40B4-BE49-F238E27FC236}">
                <a16:creationId xmlns:a16="http://schemas.microsoft.com/office/drawing/2014/main" id="{58D63382-D0B1-4562-A882-F75D0DD3A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51DF1-2D33-4D22-851E-C10871457211}"/>
              </a:ext>
            </a:extLst>
          </p:cNvPr>
          <p:cNvSpPr>
            <a:spLocks noGrp="1"/>
          </p:cNvSpPr>
          <p:nvPr>
            <p:ph type="sldNum" sz="quarter" idx="12"/>
          </p:nvPr>
        </p:nvSpPr>
        <p:spPr/>
        <p:txBody>
          <a:bodyPr/>
          <a:lstStyle/>
          <a:p>
            <a:fld id="{D4BD22DE-8471-4E1C-8E78-A9BC318F2B32}" type="slidenum">
              <a:rPr lang="en-US" smtClean="0"/>
              <a:t>‹#›</a:t>
            </a:fld>
            <a:endParaRPr lang="en-US"/>
          </a:p>
        </p:txBody>
      </p:sp>
    </p:spTree>
    <p:extLst>
      <p:ext uri="{BB962C8B-B14F-4D97-AF65-F5344CB8AC3E}">
        <p14:creationId xmlns:p14="http://schemas.microsoft.com/office/powerpoint/2010/main" val="1422093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819"/>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376963"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41301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dirty="0"/>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4206350"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3242399"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dirty="0"/>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433229" y="1115696"/>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433229" y="2583717"/>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6641387" y="1115696"/>
            <a:ext cx="2069386" cy="391936"/>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6641387" y="1428109"/>
            <a:ext cx="2069386" cy="3282191"/>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433229" y="2883652"/>
            <a:ext cx="3810963" cy="704522"/>
          </a:xfrm>
        </p:spPr>
        <p:txBody>
          <a:bodyPr/>
          <a:lstStyle>
            <a:lvl2pPr marL="162449" indent="-162449">
              <a:defRPr/>
            </a:lvl2pPr>
            <a:lvl3pPr marL="285910" indent="-130682">
              <a:defRPr/>
            </a:lvl3pPr>
            <a:lvl4pPr marL="694559" indent="-137901">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462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8" y="402899"/>
            <a:ext cx="3810962" cy="302350"/>
          </a:xfrm>
        </p:spPr>
        <p:txBody>
          <a:bodyPr lIns="0" tIns="0" rIns="0" bIns="0" anchor="t" anchorCtr="0"/>
          <a:lstStyle>
            <a:lvl1pPr>
              <a:defRPr/>
            </a:lvl1pPr>
          </a:lstStyle>
          <a:p>
            <a:r>
              <a:rPr lang="en-US" dirty="0"/>
              <a:t>Table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202129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9144000" cy="51435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dirty="0"/>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5554439" y="1580969"/>
            <a:ext cx="3161115" cy="1071987"/>
          </a:xfrm>
        </p:spPr>
        <p:txBody>
          <a:bodyPr numCol="1" spcCol="756000" anchor="b">
            <a:noAutofit/>
          </a:bodyPr>
          <a:lstStyle>
            <a:lvl1pPr marL="0" indent="0">
              <a:buFont typeface="Arial" panose="020B0604020202020204" pitchFamily="34" charset="0"/>
              <a:buNone/>
              <a:defRPr sz="9096" b="0" i="0" spc="-478">
                <a:solidFill>
                  <a:schemeClr val="bg1"/>
                </a:solidFill>
                <a:latin typeface="Poppins Medium" pitchFamily="2" charset="77"/>
                <a:cs typeface="Poppins Medium" pitchFamily="2" charset="77"/>
              </a:defRPr>
            </a:lvl1pPr>
            <a:lvl5pPr>
              <a:defRPr/>
            </a:lvl5pPr>
          </a:lstStyle>
          <a:p>
            <a:pPr lvl="0"/>
            <a:r>
              <a:rPr lang="en-US" dirty="0" err="1"/>
              <a:t>x.xm</a:t>
            </a:r>
            <a:endParaRPr lang="en-US" dirty="0"/>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5554439" y="2610371"/>
            <a:ext cx="3161114" cy="222305"/>
          </a:xfrm>
        </p:spPr>
        <p:txBody>
          <a:bodyPr numCol="1" spcCol="756000"/>
          <a:lstStyle>
            <a:lvl1pPr marL="0" indent="0">
              <a:buFont typeface="Arial" panose="020B0604020202020204" pitchFamily="34" charset="0"/>
              <a:buNone/>
              <a:defRPr sz="1274"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dirty="0"/>
          </a:p>
        </p:txBody>
      </p:sp>
    </p:spTree>
    <p:extLst>
      <p:ext uri="{BB962C8B-B14F-4D97-AF65-F5344CB8AC3E}">
        <p14:creationId xmlns:p14="http://schemas.microsoft.com/office/powerpoint/2010/main" val="174540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819"/>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433229" y="1115696"/>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433229" y="2583717"/>
            <a:ext cx="3810963" cy="195968"/>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6641387" y="1115696"/>
            <a:ext cx="2069386" cy="391936"/>
          </a:xfrm>
        </p:spPr>
        <p:txBody>
          <a:bodyPr/>
          <a:lstStyle>
            <a:lvl1pPr>
              <a:lnSpc>
                <a:spcPct val="100000"/>
              </a:lnSpc>
              <a:buFont typeface="Arial" panose="020B0604020202020204" pitchFamily="34" charset="0"/>
              <a:buNone/>
              <a:defRPr sz="1274"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6641387" y="1428109"/>
            <a:ext cx="2069386" cy="3282191"/>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431295" y="1465799"/>
            <a:ext cx="2155376" cy="190309"/>
          </a:xfrm>
        </p:spPr>
        <p:txBody>
          <a:bodyPr/>
          <a:lstStyle/>
          <a:p>
            <a:r>
              <a:rPr lang="en-US"/>
              <a:t>Click icon to add picture</a:t>
            </a:r>
            <a:endParaRPr lang="en-GB" dirty="0"/>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2839088" y="1465799"/>
            <a:ext cx="2155376" cy="190309"/>
          </a:xfrm>
        </p:spPr>
        <p:txBody>
          <a:bodyPr/>
          <a:lstStyle/>
          <a:p>
            <a:r>
              <a:rPr lang="en-US"/>
              <a:t>Click icon to add picture</a:t>
            </a:r>
            <a:endParaRPr lang="en-GB" dirty="0"/>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433229" y="2883652"/>
            <a:ext cx="3810963" cy="704522"/>
          </a:xfrm>
        </p:spPr>
        <p:txBody>
          <a:bodyPr/>
          <a:lstStyle>
            <a:lvl2pPr marL="162449" indent="-162449">
              <a:defRPr/>
            </a:lvl2pPr>
            <a:lvl3pPr marL="285910" indent="-130682">
              <a:defRPr/>
            </a:lvl3pPr>
            <a:lvl4pPr marL="694559" indent="-137901">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40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dirty="0"/>
              <a:t>Infographic</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122783" y="2637919"/>
            <a:ext cx="6898741" cy="190309"/>
          </a:xfrm>
        </p:spPr>
        <p:txBody>
          <a:bodyPr anchor="ctr"/>
          <a:lstStyle>
            <a:lvl1pPr algn="ctr">
              <a:defRPr/>
            </a:lvl1pPr>
          </a:lstStyle>
          <a:p>
            <a:r>
              <a:rPr lang="en-US"/>
              <a:t>Click icon to add chart</a:t>
            </a:r>
            <a:endParaRPr lang="en-GB" dirty="0"/>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428896" y="4427616"/>
            <a:ext cx="8286209" cy="111184"/>
          </a:xfrm>
        </p:spPr>
        <p:txBody>
          <a:bodyPr/>
          <a:lstStyle>
            <a:lvl1pPr>
              <a:defRPr sz="637"/>
            </a:lvl1pPr>
          </a:lstStyle>
          <a:p>
            <a:pPr lvl="0"/>
            <a:r>
              <a:rPr lang="en-US"/>
              <a:t>Click to edit Master text styles</a:t>
            </a:r>
          </a:p>
        </p:txBody>
      </p:sp>
    </p:spTree>
    <p:extLst>
      <p:ext uri="{BB962C8B-B14F-4D97-AF65-F5344CB8AC3E}">
        <p14:creationId xmlns:p14="http://schemas.microsoft.com/office/powerpoint/2010/main" val="163409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dirty="0"/>
              <a:t>Iconography with text</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13011" y="1484604"/>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413011" y="3122842"/>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4551782" y="1484604"/>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4551782" y="3122842"/>
            <a:ext cx="1036454" cy="107868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1808594" y="1752156"/>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5947365" y="1752156"/>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1808594" y="3390394"/>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5947365" y="3390394"/>
            <a:ext cx="2431854" cy="543578"/>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Tree>
    <p:extLst>
      <p:ext uri="{BB962C8B-B14F-4D97-AF65-F5344CB8AC3E}">
        <p14:creationId xmlns:p14="http://schemas.microsoft.com/office/powerpoint/2010/main" val="26502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433229" y="4452306"/>
            <a:ext cx="8284764" cy="397321"/>
          </a:xfrm>
          <a:solidFill>
            <a:schemeClr val="bg2"/>
          </a:solidFill>
        </p:spPr>
        <p:txBody>
          <a:bodyPr tIns="108000" bIns="144000"/>
          <a:lstStyle>
            <a:lvl1pPr algn="ctr">
              <a:defRPr sz="819"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433229"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388388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3883889"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7334552"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7334552"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5609220"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5609220"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100570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158559" y="1786379"/>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158559" y="2214424"/>
            <a:ext cx="1379109" cy="294119"/>
          </a:xfrm>
        </p:spPr>
        <p:txBody>
          <a:bodyPr/>
          <a:lstStyle>
            <a:lvl1pPr marL="0" indent="0">
              <a:buFont typeface="Arial" panose="020B0604020202020204" pitchFamily="34" charset="0"/>
              <a:buNone/>
              <a:defRPr sz="819" b="0" i="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1572238" y="4194078"/>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Tree>
    <p:extLst>
      <p:ext uri="{BB962C8B-B14F-4D97-AF65-F5344CB8AC3E}">
        <p14:creationId xmlns:p14="http://schemas.microsoft.com/office/powerpoint/2010/main" val="48529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378352"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433228" y="2696626"/>
            <a:ext cx="8286786" cy="305150"/>
          </a:xfrm>
        </p:spPr>
        <p:txBody>
          <a:bodyPr numCol="6" spcCol="360000" anchor="b"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433229" y="3108855"/>
            <a:ext cx="8277544" cy="221164"/>
          </a:xfrm>
        </p:spPr>
        <p:txBody>
          <a:bodyPr numCol="6" spcCol="360000"/>
          <a:lstStyle>
            <a:lvl1pPr marL="0" indent="0" algn="l">
              <a:buFont typeface="Arial" panose="020B0604020202020204" pitchFamily="34" charset="0"/>
              <a:buNone/>
              <a:defRPr sz="819" b="0">
                <a:solidFill>
                  <a:schemeClr val="tx1"/>
                </a:solidFill>
                <a:latin typeface="Poppins" pitchFamily="2" charset="77"/>
                <a:cs typeface="Poppins" pitchFamily="2" charset="77"/>
              </a:defRPr>
            </a:lvl1pPr>
            <a:lvl2pPr marL="0" indent="0">
              <a:buFont typeface="Arial" panose="020B0604020202020204" pitchFamily="34" charset="0"/>
              <a:buNone/>
              <a:defRPr sz="819">
                <a:solidFill>
                  <a:schemeClr val="tx1"/>
                </a:solidFill>
                <a:latin typeface="+mn-lt"/>
              </a:defRPr>
            </a:lvl2pPr>
          </a:lstStyle>
          <a:p>
            <a:pPr lvl="0"/>
            <a:r>
              <a:rPr lang="en-GB" dirty="0"/>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3184515"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1781434"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4586262"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7392424"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5989343" y="1595550"/>
            <a:ext cx="744431" cy="774761"/>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433229" y="402899"/>
            <a:ext cx="5350580" cy="302350"/>
          </a:xfrm>
        </p:spPr>
        <p:txBody>
          <a:bodyPr lIns="0" tIns="0" rIns="0" bIns="0" anchor="t" anchorCtr="0"/>
          <a:lstStyle>
            <a:lvl1pPr>
              <a:defRPr/>
            </a:lvl1pPr>
          </a:lstStyle>
          <a:p>
            <a:r>
              <a:rPr lang="en-US" dirty="0"/>
              <a:t>Iconography with text multi-column</a:t>
            </a:r>
            <a:endParaRPr lang="en-GB" dirty="0"/>
          </a:p>
        </p:txBody>
      </p:sp>
    </p:spTree>
    <p:extLst>
      <p:ext uri="{BB962C8B-B14F-4D97-AF65-F5344CB8AC3E}">
        <p14:creationId xmlns:p14="http://schemas.microsoft.com/office/powerpoint/2010/main" val="86375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5383331" cy="302350"/>
          </a:xfrm>
        </p:spPr>
        <p:txBody>
          <a:bodyPr lIns="0" tIns="0" rIns="0" bIns="0" anchor="t" anchorCtr="0"/>
          <a:lstStyle>
            <a:lvl1pPr>
              <a:defRPr/>
            </a:lvl1pPr>
          </a:lstStyle>
          <a:p>
            <a:r>
              <a:rPr lang="en-US" dirty="0"/>
              <a:t>Iconography with text multi-column</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78353"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8" y="3245536"/>
            <a:ext cx="8286786" cy="305150"/>
          </a:xfrm>
        </p:spPr>
        <p:txBody>
          <a:bodyPr numCol="3" spcCol="720000" anchor="t"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6121512"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3269428" y="1875211"/>
            <a:ext cx="1049856" cy="1092629"/>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Tree>
    <p:extLst>
      <p:ext uri="{BB962C8B-B14F-4D97-AF65-F5344CB8AC3E}">
        <p14:creationId xmlns:p14="http://schemas.microsoft.com/office/powerpoint/2010/main" val="74614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78353"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8" y="1289485"/>
            <a:ext cx="8286786" cy="305150"/>
          </a:xfrm>
        </p:spPr>
        <p:txBody>
          <a:bodyPr numCol="3" spcCol="720000" anchor="t" anchorCtr="0"/>
          <a:lstStyle>
            <a:lvl1pPr marL="0" indent="163171">
              <a:buClr>
                <a:schemeClr val="accent1"/>
              </a:buClr>
              <a:buSzPct val="100000"/>
              <a:buFont typeface="+mj-lt"/>
              <a:buAutoNum type="arabicPeriod"/>
              <a:defRPr sz="1274"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6121513"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3269428" y="388434"/>
            <a:ext cx="680276" cy="707993"/>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433229"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6202412"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3317821" y="2051942"/>
            <a:ext cx="2502614" cy="190309"/>
          </a:xfrm>
        </p:spPr>
        <p:txBody>
          <a:bodyPr numCol="1" spcCol="720000"/>
          <a:lstStyle>
            <a:lvl1pPr marL="0" indent="0">
              <a:buClr>
                <a:schemeClr val="accent2"/>
              </a:buClr>
              <a:buSzPct val="100000"/>
              <a:buFont typeface="Wingdings" panose="05000000000000000000" pitchFamily="2" charset="2"/>
              <a:buChar char="§"/>
              <a:defRPr sz="1091" b="0"/>
            </a:lvl1pPr>
            <a:lvl2pPr marL="0" indent="0">
              <a:buFont typeface="Arial" panose="020B0604020202020204" pitchFamily="34" charset="0"/>
              <a:buNone/>
              <a:defRPr sz="819"/>
            </a:lvl2pPr>
            <a:lvl3pPr marL="163171" indent="-163171">
              <a:defRPr lang="en-GB" sz="819" kern="1200" dirty="0">
                <a:solidFill>
                  <a:schemeClr val="tx1"/>
                </a:solidFill>
                <a:latin typeface="+mn-lt"/>
                <a:ea typeface="+mn-ea"/>
                <a:cs typeface="+mn-cs"/>
              </a:defRPr>
            </a:lvl3pPr>
          </a:lstStyle>
          <a:p>
            <a:pPr marL="0" marR="0" lvl="0" indent="-163171" algn="l" defTabSz="415869" rtl="0" eaLnBrk="1" fontAlgn="auto" latinLnBrk="0" hangingPunct="1">
              <a:lnSpc>
                <a:spcPct val="120000"/>
              </a:lnSpc>
              <a:spcBef>
                <a:spcPts val="227"/>
              </a:spcBef>
              <a:spcAft>
                <a:spcPts val="273"/>
              </a:spcAft>
              <a:buClrTx/>
              <a:buSzPct val="75000"/>
              <a:tabLst/>
              <a:defRPr/>
            </a:pPr>
            <a:r>
              <a:rPr lang="en-US"/>
              <a:t>Click to edit Master text styles</a:t>
            </a:r>
          </a:p>
        </p:txBody>
      </p:sp>
    </p:spTree>
    <p:extLst>
      <p:ext uri="{BB962C8B-B14F-4D97-AF65-F5344CB8AC3E}">
        <p14:creationId xmlns:p14="http://schemas.microsoft.com/office/powerpoint/2010/main" val="245298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6036"/>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09"/>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11012" y="2080071"/>
            <a:ext cx="2603701" cy="983359"/>
          </a:xfrm>
          <a:prstGeom prst="rect">
            <a:avLst/>
          </a:prstGeom>
        </p:spPr>
      </p:pic>
    </p:spTree>
    <p:extLst>
      <p:ext uri="{BB962C8B-B14F-4D97-AF65-F5344CB8AC3E}">
        <p14:creationId xmlns:p14="http://schemas.microsoft.com/office/powerpoint/2010/main" val="281727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119045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433229" y="2051942"/>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157837"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3882446"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spcAft>
                <a:spcPts val="273"/>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5607055" y="2051943"/>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7331663" y="2051942"/>
            <a:ext cx="1379109" cy="796703"/>
          </a:xfrm>
        </p:spPr>
        <p:txBody>
          <a:bodyPr/>
          <a:lstStyle>
            <a:lvl1pPr>
              <a:defRPr sz="819" b="1" i="0">
                <a:latin typeface="Poppins" pitchFamily="2" charset="77"/>
                <a:cs typeface="Poppins" pitchFamily="2" charset="77"/>
              </a:defRPr>
            </a:lvl1pPr>
            <a:lvl2pPr marL="0" indent="0">
              <a:buFont typeface="Arial" panose="020B0604020202020204" pitchFamily="34" charset="0"/>
              <a:buNone/>
              <a:defRPr sz="819">
                <a:latin typeface="Poppins" pitchFamily="2" charset="77"/>
                <a:cs typeface="Poppins" pitchFamily="2" charset="77"/>
              </a:defRPr>
            </a:lvl2pPr>
            <a:lvl3pPr marL="163171" indent="-163171">
              <a:defRPr lang="en-GB" sz="819"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5657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dirty="0"/>
              <a:t>Iconography with text x5+1</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343694"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43322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43322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3794355"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388388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388388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7245017"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7334552"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7334552"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5519686"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5609220"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5609220"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069025" y="2373470"/>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158559" y="3154144"/>
            <a:ext cx="1379109" cy="394736"/>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158559" y="3429191"/>
            <a:ext cx="1379109" cy="394736"/>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343694" y="1228736"/>
            <a:ext cx="539027" cy="560988"/>
          </a:xfrm>
          <a:prstGeom prst="rect">
            <a:avLst/>
          </a:prstGeom>
          <a:noFill/>
        </p:spPr>
        <p:txBody>
          <a:bodyPr anchor="ctr" anchorCtr="0">
            <a:noAutofit/>
          </a:bodyPr>
          <a:lstStyle>
            <a:lvl1pPr algn="ctr">
              <a:buFont typeface="Arial" panose="020B0604020202020204" pitchFamily="34" charset="0"/>
              <a:buNone/>
              <a:defRPr sz="728"/>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133614" y="1163505"/>
            <a:ext cx="3438386" cy="190309"/>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133614" y="1438554"/>
            <a:ext cx="3438386" cy="190309"/>
          </a:xfrm>
        </p:spPr>
        <p:txBody>
          <a:bodyPr/>
          <a:lstStyle>
            <a:lvl1pPr marL="0" indent="0">
              <a:buFont typeface="Arial" panose="020B0604020202020204" pitchFamily="34" charset="0"/>
              <a:buNone/>
              <a:defRPr sz="1091" b="0">
                <a:solidFill>
                  <a:schemeClr val="tx1"/>
                </a:solidFill>
                <a:latin typeface="Poppins" pitchFamily="2" charset="77"/>
                <a:cs typeface="Poppins" pitchFamily="2" charset="77"/>
              </a:defRPr>
            </a:lvl1pPr>
            <a:lvl2pPr marL="0" indent="0">
              <a:buFont typeface="Arial" panose="020B0604020202020204" pitchFamily="34" charset="0"/>
              <a:buNone/>
              <a:defRPr sz="1091"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207677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9"/>
            <a:ext cx="4138771" cy="30235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5517881"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433228"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6286394"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3359811" y="2050924"/>
            <a:ext cx="2424378" cy="1071987"/>
          </a:xfrm>
        </p:spPr>
        <p:txBody>
          <a:bodyPr numCol="1" spcCol="756000" anchor="b">
            <a:normAutofit/>
          </a:bodyPr>
          <a:lstStyle>
            <a:lvl1pPr marL="0" indent="0">
              <a:buFont typeface="Arial" panose="020B0604020202020204" pitchFamily="34" charset="0"/>
              <a:buNone/>
              <a:defRPr sz="6822" b="0" i="0" spc="-236">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433228" y="3186622"/>
            <a:ext cx="2424378" cy="190309"/>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6286394" y="3186622"/>
            <a:ext cx="2424378" cy="190309"/>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3359811" y="3186622"/>
            <a:ext cx="2424378" cy="190309"/>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401798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9"/>
            <a:ext cx="4138771" cy="30235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411567"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433229"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130296"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151957"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3860784"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3882446"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5597127"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5618789"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7310001" y="1608047"/>
            <a:ext cx="1422433" cy="1071987"/>
          </a:xfrm>
        </p:spPr>
        <p:txBody>
          <a:bodyPr numCol="1" spcCol="756000" anchor="b">
            <a:noAutofit/>
          </a:bodyPr>
          <a:lstStyle>
            <a:lvl1pPr marL="0" indent="0">
              <a:buFont typeface="Arial" panose="020B0604020202020204" pitchFamily="34" charset="0"/>
              <a:buNone/>
              <a:defRPr sz="4366" b="0" i="0" spc="-55"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7331663" y="2743745"/>
            <a:ext cx="1379109" cy="3917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43460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9144000" cy="51435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dirty="0"/>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5554439" y="1580969"/>
            <a:ext cx="3161115" cy="1071987"/>
          </a:xfrm>
        </p:spPr>
        <p:txBody>
          <a:bodyPr numCol="1" spcCol="756000" anchor="b">
            <a:noAutofit/>
          </a:bodyPr>
          <a:lstStyle>
            <a:lvl1pPr marL="0" indent="0">
              <a:buFont typeface="Arial" panose="020B0604020202020204" pitchFamily="34" charset="0"/>
              <a:buNone/>
              <a:defRPr sz="9096" b="0" i="0" spc="-478">
                <a:solidFill>
                  <a:schemeClr val="bg1"/>
                </a:solidFill>
                <a:latin typeface="Poppins Medium" pitchFamily="2" charset="77"/>
                <a:cs typeface="Poppins Medium" pitchFamily="2" charset="77"/>
              </a:defRPr>
            </a:lvl1pPr>
            <a:lvl5pPr>
              <a:defRPr/>
            </a:lvl5pPr>
          </a:lstStyle>
          <a:p>
            <a:pPr lvl="0"/>
            <a:r>
              <a:rPr lang="en-US" dirty="0" err="1"/>
              <a:t>x.xm</a:t>
            </a:r>
            <a:endParaRPr lang="en-US" dirty="0"/>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5554439" y="2610371"/>
            <a:ext cx="3161114" cy="222305"/>
          </a:xfrm>
        </p:spPr>
        <p:txBody>
          <a:bodyPr numCol="1" spcCol="756000"/>
          <a:lstStyle>
            <a:lvl1pPr marL="0" indent="0">
              <a:buFont typeface="Arial" panose="020B0604020202020204" pitchFamily="34" charset="0"/>
              <a:buNone/>
              <a:defRPr sz="1274"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dirty="0"/>
          </a:p>
        </p:txBody>
      </p:sp>
    </p:spTree>
    <p:extLst>
      <p:ext uri="{BB962C8B-B14F-4D97-AF65-F5344CB8AC3E}">
        <p14:creationId xmlns:p14="http://schemas.microsoft.com/office/powerpoint/2010/main" val="220484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467" y="1132329"/>
            <a:ext cx="6896990" cy="3403973"/>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dirty="0"/>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433229" y="402899"/>
            <a:ext cx="8260163" cy="302350"/>
          </a:xfrm>
        </p:spPr>
        <p:txBody>
          <a:bodyPr lIns="0" tIns="0" rIns="0" bIns="0" anchor="t" anchorCtr="0"/>
          <a:lstStyle>
            <a:lvl1pPr>
              <a:defRPr>
                <a:solidFill>
                  <a:schemeClr val="bg1"/>
                </a:solidFill>
              </a:defRPr>
            </a:lvl1pPr>
          </a:lstStyle>
          <a:p>
            <a:r>
              <a:rPr lang="en-US"/>
              <a:t>Click to edit Master title style</a:t>
            </a:r>
            <a:endParaRPr lang="en-GB" dirty="0"/>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433229" y="845932"/>
            <a:ext cx="3810963" cy="195968"/>
          </a:xfrm>
        </p:spPr>
        <p:txBody>
          <a:bodyPr/>
          <a:lstStyle>
            <a:lvl1pPr>
              <a:lnSpc>
                <a:spcPct val="100000"/>
              </a:lnSpc>
              <a:buFont typeface="Arial" panose="020B0604020202020204" pitchFamily="34" charset="0"/>
              <a:buNone/>
              <a:defRPr sz="1274">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433228" y="4480842"/>
            <a:ext cx="2355317" cy="126894"/>
          </a:xfrm>
        </p:spPr>
        <p:txBody>
          <a:bodyPr tIns="0" bIns="0" anchor="t" anchorCtr="0"/>
          <a:lstStyle>
            <a:lvl1pPr marL="163171" indent="-163171">
              <a:spcBef>
                <a:spcPts val="0"/>
              </a:spcBef>
              <a:buSzPct val="200000"/>
              <a:buFontTx/>
              <a:buBlip>
                <a:blip r:embed="rId4">
                  <a:extLst>
                    <a:ext uri="{96DAC541-7B7A-43D3-8B79-37D633B846F1}">
                      <asvg:svgBlip xmlns:asvg="http://schemas.microsoft.com/office/drawing/2016/SVG/main" r:embed="rId5"/>
                    </a:ext>
                  </a:extLst>
                </a:blip>
              </a:buBlip>
              <a:defRPr sz="1091"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433228" y="4153416"/>
            <a:ext cx="2355317" cy="126894"/>
          </a:xfrm>
        </p:spPr>
        <p:txBody>
          <a:bodyPr tIns="0" bIns="0" anchor="t" anchorCtr="0"/>
          <a:lstStyle>
            <a:lvl1pPr marL="163171" indent="-163171">
              <a:spcBef>
                <a:spcPts val="0"/>
              </a:spcBef>
              <a:buSzPct val="200000"/>
              <a:buFontTx/>
              <a:buBlip>
                <a:blip r:embed="rId6">
                  <a:extLst>
                    <a:ext uri="{96DAC541-7B7A-43D3-8B79-37D633B846F1}">
                      <asvg:svgBlip xmlns:asvg="http://schemas.microsoft.com/office/drawing/2016/SVG/main" r:embed="rId7"/>
                    </a:ext>
                  </a:extLst>
                </a:blip>
              </a:buBlip>
              <a:defRPr sz="1091"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2836359" y="3122574"/>
            <a:ext cx="1735641" cy="126894"/>
          </a:xfrm>
        </p:spPr>
        <p:txBody>
          <a:bodyPr wrap="square" tIns="0" bIns="0" anchor="t" anchorCtr="0">
            <a:spAutoFit/>
          </a:bodyPr>
          <a:lstStyle>
            <a:lvl1pPr marL="163171" indent="-163171">
              <a:spcBef>
                <a:spcPts val="0"/>
              </a:spcBef>
              <a:buSzPct val="200000"/>
              <a:buFontTx/>
              <a:buBlip>
                <a:blip r:embed="rId4">
                  <a:extLst>
                    <a:ext uri="{96DAC541-7B7A-43D3-8B79-37D633B846F1}">
                      <asvg:svgBlip xmlns:asvg="http://schemas.microsoft.com/office/drawing/2016/SVG/main" r:embed="rId5"/>
                    </a:ext>
                  </a:extLst>
                </a:blip>
              </a:buBlip>
              <a:defRPr sz="1091"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4443545" y="2277039"/>
            <a:ext cx="1735641" cy="126894"/>
          </a:xfrm>
        </p:spPr>
        <p:txBody>
          <a:bodyPr wrap="square" tIns="0" bIns="0" anchor="t" anchorCtr="0">
            <a:spAutoFit/>
          </a:bodyPr>
          <a:lstStyle>
            <a:lvl1pPr marL="163171" indent="-163171">
              <a:spcBef>
                <a:spcPts val="0"/>
              </a:spcBef>
              <a:buSzPct val="200000"/>
              <a:buFontTx/>
              <a:buBlip>
                <a:blip r:embed="rId6">
                  <a:extLst>
                    <a:ext uri="{96DAC541-7B7A-43D3-8B79-37D633B846F1}">
                      <asvg:svgBlip xmlns:asvg="http://schemas.microsoft.com/office/drawing/2016/SVG/main" r:embed="rId7"/>
                    </a:ext>
                  </a:extLst>
                </a:blip>
              </a:buBlip>
              <a:defRPr sz="1091"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35310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433229" y="4862164"/>
            <a:ext cx="5681786" cy="83987"/>
          </a:xfrm>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2487525" y="433198"/>
            <a:ext cx="4168950" cy="881855"/>
          </a:xfrm>
        </p:spPr>
        <p:txBody>
          <a:bodyPr lIns="0" tIns="0" rIns="0" bIns="0" anchor="b" anchorCtr="0"/>
          <a:lstStyle>
            <a:lvl1pPr algn="ctr">
              <a:defRPr sz="3184">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449886" y="1622126"/>
            <a:ext cx="8243507" cy="428322"/>
          </a:xfrm>
        </p:spPr>
        <p:txBody>
          <a:bodyPr/>
          <a:lstStyle>
            <a:lvl1pPr algn="ctr">
              <a:defRPr sz="2456">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2508482"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819"/>
          </a:p>
        </p:txBody>
      </p:sp>
      <p:sp>
        <p:nvSpPr>
          <p:cNvPr id="15" name="object 38">
            <a:extLst>
              <a:ext uri="{FF2B5EF4-FFF2-40B4-BE49-F238E27FC236}">
                <a16:creationId xmlns:a16="http://schemas.microsoft.com/office/drawing/2014/main" id="{5C6A6A71-005C-4561-B24C-20036B336094}"/>
              </a:ext>
            </a:extLst>
          </p:cNvPr>
          <p:cNvSpPr/>
          <p:nvPr userDrawn="1"/>
        </p:nvSpPr>
        <p:spPr>
          <a:xfrm>
            <a:off x="7330941"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819"/>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433229" y="3931436"/>
            <a:ext cx="1272504" cy="167066"/>
          </a:xfrm>
          <a:prstGeom prst="rect">
            <a:avLst/>
          </a:prstGeom>
        </p:spPr>
        <p:txBody>
          <a:bodyPr vert="horz" wrap="square" lIns="0" tIns="6065" rIns="0" bIns="0" rtlCol="0">
            <a:spAutoFit/>
          </a:bodyPr>
          <a:lstStyle/>
          <a:p>
            <a:pPr marL="5776">
              <a:lnSpc>
                <a:spcPct val="100000"/>
              </a:lnSpc>
              <a:spcBef>
                <a:spcPts val="48"/>
              </a:spcBef>
            </a:pPr>
            <a:r>
              <a:rPr sz="1046" b="0" i="0" spc="-9" dirty="0">
                <a:solidFill>
                  <a:srgbClr val="FFFFFF"/>
                </a:solidFill>
                <a:latin typeface="Poppins Medium" pitchFamily="2" charset="77"/>
                <a:cs typeface="Poppins Medium" pitchFamily="2" charset="77"/>
              </a:rPr>
              <a:t>Associated</a:t>
            </a:r>
            <a:r>
              <a:rPr sz="1046" b="0" i="0" spc="-46" dirty="0">
                <a:solidFill>
                  <a:srgbClr val="FFFFFF"/>
                </a:solidFill>
                <a:latin typeface="Poppins Medium" pitchFamily="2" charset="77"/>
                <a:cs typeface="Poppins Medium" pitchFamily="2" charset="77"/>
              </a:rPr>
              <a:t> </a:t>
            </a:r>
            <a:r>
              <a:rPr sz="1046" b="0" i="0" spc="-11" dirty="0">
                <a:solidFill>
                  <a:srgbClr val="FFFFFF"/>
                </a:solidFill>
                <a:latin typeface="Poppins Medium" pitchFamily="2" charset="77"/>
                <a:cs typeface="Poppins Medium" pitchFamily="2" charset="77"/>
              </a:rPr>
              <a:t>with</a:t>
            </a:r>
            <a:endParaRPr sz="1046"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2936635" y="3931436"/>
            <a:ext cx="1307849" cy="167066"/>
          </a:xfrm>
          <a:prstGeom prst="rect">
            <a:avLst/>
          </a:prstGeom>
        </p:spPr>
        <p:txBody>
          <a:bodyPr vert="horz" wrap="square" lIns="0" tIns="6065" rIns="0" bIns="0" rtlCol="0">
            <a:spAutoFit/>
          </a:bodyPr>
          <a:lstStyle/>
          <a:p>
            <a:pPr marL="5776">
              <a:lnSpc>
                <a:spcPct val="100000"/>
              </a:lnSpc>
              <a:spcBef>
                <a:spcPts val="48"/>
              </a:spcBef>
            </a:pPr>
            <a:r>
              <a:rPr sz="1046" b="0" i="0" spc="-9" dirty="0">
                <a:solidFill>
                  <a:srgbClr val="FFFFFF"/>
                </a:solidFill>
                <a:latin typeface="Poppins Medium" pitchFamily="2" charset="77"/>
                <a:cs typeface="Poppins Medium" pitchFamily="2" charset="77"/>
              </a:rPr>
              <a:t>Supported</a:t>
            </a:r>
            <a:r>
              <a:rPr sz="1046" b="0" i="0" spc="-50" dirty="0">
                <a:solidFill>
                  <a:srgbClr val="FFFFFF"/>
                </a:solidFill>
                <a:latin typeface="Poppins Medium" pitchFamily="2" charset="77"/>
                <a:cs typeface="Poppins Medium" pitchFamily="2" charset="77"/>
              </a:rPr>
              <a:t> </a:t>
            </a:r>
            <a:r>
              <a:rPr sz="1046" b="0" i="0" spc="-9" dirty="0">
                <a:solidFill>
                  <a:srgbClr val="FFFFFF"/>
                </a:solidFill>
                <a:latin typeface="Poppins Medium" pitchFamily="2" charset="77"/>
                <a:cs typeface="Poppins Medium" pitchFamily="2" charset="77"/>
              </a:rPr>
              <a:t>by</a:t>
            </a:r>
            <a:endParaRPr sz="1046"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7621099" y="3931436"/>
            <a:ext cx="1307848" cy="167066"/>
          </a:xfrm>
          <a:prstGeom prst="rect">
            <a:avLst/>
          </a:prstGeom>
        </p:spPr>
        <p:txBody>
          <a:bodyPr vert="horz" wrap="square" lIns="0" tIns="6065" rIns="0" bIns="0" rtlCol="0">
            <a:spAutoFit/>
          </a:bodyPr>
          <a:lstStyle/>
          <a:p>
            <a:pPr marL="5776">
              <a:lnSpc>
                <a:spcPct val="100000"/>
              </a:lnSpc>
              <a:spcBef>
                <a:spcPts val="48"/>
              </a:spcBef>
            </a:pPr>
            <a:r>
              <a:rPr sz="1046" b="0" i="0" spc="-9" dirty="0">
                <a:solidFill>
                  <a:srgbClr val="FFFFFF"/>
                </a:solidFill>
                <a:latin typeface="Poppins Medium" pitchFamily="2" charset="77"/>
                <a:cs typeface="Poppins Medium" pitchFamily="2" charset="77"/>
              </a:rPr>
              <a:t>Hosted</a:t>
            </a:r>
            <a:r>
              <a:rPr sz="1046" b="0" i="0" spc="-48" dirty="0">
                <a:solidFill>
                  <a:srgbClr val="FFFFFF"/>
                </a:solidFill>
                <a:latin typeface="Poppins Medium" pitchFamily="2" charset="77"/>
                <a:cs typeface="Poppins Medium" pitchFamily="2" charset="77"/>
              </a:rPr>
              <a:t> </a:t>
            </a:r>
            <a:r>
              <a:rPr sz="1046" b="0" i="0" spc="-11" dirty="0">
                <a:solidFill>
                  <a:srgbClr val="FFFFFF"/>
                </a:solidFill>
                <a:latin typeface="Poppins Medium" pitchFamily="2" charset="77"/>
                <a:cs typeface="Poppins Medium" pitchFamily="2" charset="77"/>
              </a:rPr>
              <a:t>at</a:t>
            </a:r>
            <a:endParaRPr sz="1046" b="0" i="0" dirty="0">
              <a:latin typeface="Poppins Medium" pitchFamily="2" charset="77"/>
              <a:cs typeface="Poppins Medium" pitchFamily="2" charset="77"/>
            </a:endParaRPr>
          </a:p>
        </p:txBody>
      </p:sp>
    </p:spTree>
    <p:extLst>
      <p:ext uri="{BB962C8B-B14F-4D97-AF65-F5344CB8AC3E}">
        <p14:creationId xmlns:p14="http://schemas.microsoft.com/office/powerpoint/2010/main" val="334925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449886" y="974909"/>
            <a:ext cx="5501224" cy="340144"/>
          </a:xfrm>
        </p:spPr>
        <p:txBody>
          <a:bodyPr lIns="0" tIns="0" rIns="0" bIns="0" anchor="b" anchorCtr="0"/>
          <a:lstStyle>
            <a:lvl1pPr algn="l">
              <a:defRPr sz="2456">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449885" y="1622126"/>
            <a:ext cx="6191501" cy="222305"/>
          </a:xfrm>
        </p:spPr>
        <p:txBody>
          <a:bodyPr/>
          <a:lstStyle>
            <a:lvl1pPr algn="l">
              <a:defRPr sz="1274">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2508482"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819"/>
          </a:p>
        </p:txBody>
      </p:sp>
      <p:sp>
        <p:nvSpPr>
          <p:cNvPr id="15" name="object 38">
            <a:extLst>
              <a:ext uri="{FF2B5EF4-FFF2-40B4-BE49-F238E27FC236}">
                <a16:creationId xmlns:a16="http://schemas.microsoft.com/office/drawing/2014/main" id="{5C6A6A71-005C-4561-B24C-20036B336094}"/>
              </a:ext>
            </a:extLst>
          </p:cNvPr>
          <p:cNvSpPr/>
          <p:nvPr userDrawn="1"/>
        </p:nvSpPr>
        <p:spPr>
          <a:xfrm>
            <a:off x="7330941" y="3970546"/>
            <a:ext cx="0" cy="56575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819"/>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449885" y="3931436"/>
            <a:ext cx="1410501" cy="167066"/>
          </a:xfrm>
          <a:prstGeom prst="rect">
            <a:avLst/>
          </a:prstGeom>
        </p:spPr>
        <p:txBody>
          <a:bodyPr vert="horz" wrap="square" lIns="0" tIns="6065" rIns="0" bIns="0" rtlCol="0">
            <a:spAutoFit/>
          </a:bodyPr>
          <a:lstStyle/>
          <a:p>
            <a:pPr marL="5776">
              <a:lnSpc>
                <a:spcPct val="100000"/>
              </a:lnSpc>
              <a:spcBef>
                <a:spcPts val="48"/>
              </a:spcBef>
            </a:pPr>
            <a:r>
              <a:rPr sz="1046" b="0" i="0" spc="-9" dirty="0">
                <a:solidFill>
                  <a:srgbClr val="FFFFFF"/>
                </a:solidFill>
                <a:latin typeface="Poppins Medium" pitchFamily="2" charset="77"/>
                <a:cs typeface="Poppins Medium" pitchFamily="2" charset="77"/>
              </a:rPr>
              <a:t>Associated</a:t>
            </a:r>
            <a:r>
              <a:rPr sz="1046" b="0" i="0" spc="-46" dirty="0">
                <a:solidFill>
                  <a:srgbClr val="FFFFFF"/>
                </a:solidFill>
                <a:latin typeface="Poppins Medium" pitchFamily="2" charset="77"/>
                <a:cs typeface="Poppins Medium" pitchFamily="2" charset="77"/>
              </a:rPr>
              <a:t> </a:t>
            </a:r>
            <a:r>
              <a:rPr sz="1046" b="0" i="0" spc="-11" dirty="0">
                <a:solidFill>
                  <a:srgbClr val="FFFFFF"/>
                </a:solidFill>
                <a:latin typeface="Poppins Medium" pitchFamily="2" charset="77"/>
                <a:cs typeface="Poppins Medium" pitchFamily="2" charset="77"/>
              </a:rPr>
              <a:t>with</a:t>
            </a:r>
            <a:endParaRPr sz="1046"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2936635" y="3931436"/>
            <a:ext cx="1635365" cy="167066"/>
          </a:xfrm>
          <a:prstGeom prst="rect">
            <a:avLst/>
          </a:prstGeom>
        </p:spPr>
        <p:txBody>
          <a:bodyPr vert="horz" wrap="square" lIns="0" tIns="6065" rIns="0" bIns="0" rtlCol="0">
            <a:spAutoFit/>
          </a:bodyPr>
          <a:lstStyle/>
          <a:p>
            <a:pPr marL="5776">
              <a:lnSpc>
                <a:spcPct val="100000"/>
              </a:lnSpc>
              <a:spcBef>
                <a:spcPts val="48"/>
              </a:spcBef>
            </a:pPr>
            <a:r>
              <a:rPr sz="1046" b="0" i="0" spc="-9" dirty="0">
                <a:solidFill>
                  <a:srgbClr val="FFFFFF"/>
                </a:solidFill>
                <a:latin typeface="Poppins Medium" pitchFamily="2" charset="77"/>
                <a:cs typeface="Poppins Medium" pitchFamily="2" charset="77"/>
              </a:rPr>
              <a:t>Supported</a:t>
            </a:r>
            <a:r>
              <a:rPr sz="1046" b="0" i="0" spc="-50" dirty="0">
                <a:solidFill>
                  <a:srgbClr val="FFFFFF"/>
                </a:solidFill>
                <a:latin typeface="Poppins Medium" pitchFamily="2" charset="77"/>
                <a:cs typeface="Poppins Medium" pitchFamily="2" charset="77"/>
              </a:rPr>
              <a:t> </a:t>
            </a:r>
            <a:r>
              <a:rPr sz="1046" b="0" i="0" spc="-9" dirty="0">
                <a:solidFill>
                  <a:srgbClr val="FFFFFF"/>
                </a:solidFill>
                <a:latin typeface="Poppins Medium" pitchFamily="2" charset="77"/>
                <a:cs typeface="Poppins Medium" pitchFamily="2" charset="77"/>
              </a:rPr>
              <a:t>by</a:t>
            </a:r>
            <a:endParaRPr sz="1046"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7621099" y="3931436"/>
            <a:ext cx="1094453" cy="167066"/>
          </a:xfrm>
          <a:prstGeom prst="rect">
            <a:avLst/>
          </a:prstGeom>
        </p:spPr>
        <p:txBody>
          <a:bodyPr vert="horz" wrap="square" lIns="0" tIns="6065" rIns="0" bIns="0" rtlCol="0">
            <a:spAutoFit/>
          </a:bodyPr>
          <a:lstStyle/>
          <a:p>
            <a:pPr marL="5776">
              <a:lnSpc>
                <a:spcPct val="100000"/>
              </a:lnSpc>
              <a:spcBef>
                <a:spcPts val="48"/>
              </a:spcBef>
            </a:pPr>
            <a:r>
              <a:rPr sz="1046" b="0" i="0" spc="-9" dirty="0">
                <a:solidFill>
                  <a:srgbClr val="FFFFFF"/>
                </a:solidFill>
                <a:latin typeface="Poppins Medium" pitchFamily="2" charset="77"/>
                <a:cs typeface="Poppins Medium" pitchFamily="2" charset="77"/>
              </a:rPr>
              <a:t>Hosted</a:t>
            </a:r>
            <a:r>
              <a:rPr sz="1046" b="0" i="0" spc="-48" dirty="0">
                <a:solidFill>
                  <a:srgbClr val="FFFFFF"/>
                </a:solidFill>
                <a:latin typeface="Poppins Medium" pitchFamily="2" charset="77"/>
                <a:cs typeface="Poppins Medium" pitchFamily="2" charset="77"/>
              </a:rPr>
              <a:t> </a:t>
            </a:r>
            <a:r>
              <a:rPr sz="1046" b="0" i="0" spc="-11" dirty="0">
                <a:solidFill>
                  <a:srgbClr val="FFFFFF"/>
                </a:solidFill>
                <a:latin typeface="Poppins Medium" pitchFamily="2" charset="77"/>
                <a:cs typeface="Poppins Medium" pitchFamily="2" charset="77"/>
              </a:rPr>
              <a:t>at</a:t>
            </a:r>
            <a:endParaRPr sz="1046" b="0" i="0" dirty="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433388" y="3750047"/>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dirty="0"/>
          </a:p>
        </p:txBody>
      </p:sp>
    </p:spTree>
    <p:extLst>
      <p:ext uri="{BB962C8B-B14F-4D97-AF65-F5344CB8AC3E}">
        <p14:creationId xmlns:p14="http://schemas.microsoft.com/office/powerpoint/2010/main" val="357806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123506" y="2147737"/>
            <a:ext cx="6896990" cy="848027"/>
          </a:xfrm>
        </p:spPr>
        <p:txBody>
          <a:bodyPr anchor="ctr"/>
          <a:lstStyle>
            <a:lvl1pPr algn="ctr">
              <a:defRPr sz="3184"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3465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122784" y="2761092"/>
            <a:ext cx="6896990" cy="629663"/>
          </a:xfrm>
        </p:spPr>
        <p:txBody>
          <a:bodyPr anchor="ctr"/>
          <a:lstStyle>
            <a:lvl1pPr algn="ctr">
              <a:defRPr sz="2001"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17062" y="1720269"/>
            <a:ext cx="3708432" cy="792752"/>
          </a:xfrm>
          <a:prstGeom prst="rect">
            <a:avLst/>
          </a:prstGeom>
        </p:spPr>
      </p:pic>
    </p:spTree>
    <p:extLst>
      <p:ext uri="{BB962C8B-B14F-4D97-AF65-F5344CB8AC3E}">
        <p14:creationId xmlns:p14="http://schemas.microsoft.com/office/powerpoint/2010/main" val="350555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6036"/>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09"/>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8646" y="2175375"/>
            <a:ext cx="3708432" cy="792752"/>
          </a:xfrm>
          <a:prstGeom prst="rect">
            <a:avLst/>
          </a:prstGeom>
        </p:spPr>
      </p:pic>
    </p:spTree>
    <p:extLst>
      <p:ext uri="{BB962C8B-B14F-4D97-AF65-F5344CB8AC3E}">
        <p14:creationId xmlns:p14="http://schemas.microsoft.com/office/powerpoint/2010/main" val="52210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dirty="0"/>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819" dirty="0"/>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17062" y="2175375"/>
            <a:ext cx="3708432" cy="792752"/>
          </a:xfrm>
          <a:prstGeom prst="rect">
            <a:avLst/>
          </a:prstGeom>
        </p:spPr>
      </p:pic>
    </p:spTree>
    <p:extLst>
      <p:ext uri="{BB962C8B-B14F-4D97-AF65-F5344CB8AC3E}">
        <p14:creationId xmlns:p14="http://schemas.microsoft.com/office/powerpoint/2010/main" val="109014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EE0F112-FE32-F345-99ED-31C273B59D72}" type="datetimeFigureOut">
              <a:rPr lang="en-GB" smtClean="0"/>
              <a:t>11/09/2024</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A9A282EC-7EB1-1842-AEDA-969B9A13090D}" type="slidenum">
              <a:rPr lang="en-GB" smtClean="0"/>
              <a:t>‹#›</a:t>
            </a:fld>
            <a:endParaRPr lang="en-GB"/>
          </a:p>
        </p:txBody>
      </p:sp>
    </p:spTree>
    <p:extLst>
      <p:ext uri="{BB962C8B-B14F-4D97-AF65-F5344CB8AC3E}">
        <p14:creationId xmlns:p14="http://schemas.microsoft.com/office/powerpoint/2010/main" val="42764572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8C2D-E677-4143-909C-8E528A54FD5A}"/>
              </a:ext>
            </a:extLst>
          </p:cNvPr>
          <p:cNvSpPr>
            <a:spLocks noGrp="1"/>
          </p:cNvSpPr>
          <p:nvPr>
            <p:ph type="ctrTitle"/>
          </p:nvPr>
        </p:nvSpPr>
        <p:spPr>
          <a:xfrm>
            <a:off x="1143000" y="1380206"/>
            <a:ext cx="6858000" cy="1252266"/>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89033C1-2085-4FBB-A5CF-BB1B1C19F979}"/>
              </a:ext>
            </a:extLst>
          </p:cNvPr>
          <p:cNvSpPr>
            <a:spLocks noGrp="1"/>
          </p:cNvSpPr>
          <p:nvPr>
            <p:ph type="subTitle" idx="1"/>
          </p:nvPr>
        </p:nvSpPr>
        <p:spPr>
          <a:xfrm>
            <a:off x="1143000" y="2701528"/>
            <a:ext cx="6858000" cy="31393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9DC8352-28A7-46C3-8908-B2B3346D602F}"/>
              </a:ext>
            </a:extLst>
          </p:cNvPr>
          <p:cNvSpPr>
            <a:spLocks noGrp="1"/>
          </p:cNvSpPr>
          <p:nvPr>
            <p:ph type="dt" sz="half" idx="10"/>
          </p:nvPr>
        </p:nvSpPr>
        <p:spPr/>
        <p:txBody>
          <a:bodyPr/>
          <a:lstStyle/>
          <a:p>
            <a:fld id="{AAF4F37F-3E41-487F-A77A-B38C0EC692C7}" type="datetimeFigureOut">
              <a:rPr lang="en-US" smtClean="0"/>
              <a:t>9/11/2024</a:t>
            </a:fld>
            <a:endParaRPr lang="en-US"/>
          </a:p>
        </p:txBody>
      </p:sp>
      <p:sp>
        <p:nvSpPr>
          <p:cNvPr id="5" name="Footer Placeholder 4">
            <a:extLst>
              <a:ext uri="{FF2B5EF4-FFF2-40B4-BE49-F238E27FC236}">
                <a16:creationId xmlns:a16="http://schemas.microsoft.com/office/drawing/2014/main" id="{9F697289-7D84-4D7F-BBF9-8575E15E1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337E6-A21F-4CF7-85B9-7421BBA4B98B}"/>
              </a:ext>
            </a:extLst>
          </p:cNvPr>
          <p:cNvSpPr>
            <a:spLocks noGrp="1"/>
          </p:cNvSpPr>
          <p:nvPr>
            <p:ph type="sldNum" sz="quarter" idx="12"/>
          </p:nvPr>
        </p:nvSpPr>
        <p:spPr/>
        <p:txBody>
          <a:bodyPr/>
          <a:lstStyle/>
          <a:p>
            <a:fld id="{3DC60B7C-3C93-4A90-BA32-A306EDBF4D36}" type="slidenum">
              <a:rPr lang="en-US" smtClean="0"/>
              <a:t>‹#›</a:t>
            </a:fld>
            <a:endParaRPr lang="en-US"/>
          </a:p>
        </p:txBody>
      </p:sp>
    </p:spTree>
    <p:extLst>
      <p:ext uri="{BB962C8B-B14F-4D97-AF65-F5344CB8AC3E}">
        <p14:creationId xmlns:p14="http://schemas.microsoft.com/office/powerpoint/2010/main" val="803630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3268236" y="1205999"/>
            <a:ext cx="5220000" cy="114121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pour une image  8"/>
          <p:cNvSpPr>
            <a:spLocks noGrp="1"/>
          </p:cNvSpPr>
          <p:nvPr>
            <p:ph type="pic" sz="quarter" idx="13" hasCustomPrompt="1"/>
          </p:nvPr>
        </p:nvSpPr>
        <p:spPr bwMode="gray">
          <a:xfrm>
            <a:off x="1" y="2213628"/>
            <a:ext cx="3054308" cy="1208152"/>
          </a:xfrm>
        </p:spPr>
        <p:txBody>
          <a:bodyPr tIns="1008000" anchor="ctr" anchorCtr="0"/>
          <a:lstStyle>
            <a:lvl1pPr algn="ctr">
              <a:defRPr/>
            </a:lvl1pPr>
          </a:lstStyle>
          <a:p>
            <a:r>
              <a:rPr lang="en-GB" noProof="0"/>
              <a:t>Select your own photo</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Tree>
    <p:extLst>
      <p:ext uri="{BB962C8B-B14F-4D97-AF65-F5344CB8AC3E}">
        <p14:creationId xmlns:p14="http://schemas.microsoft.com/office/powerpoint/2010/main" val="4274300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95" y="346842"/>
            <a:ext cx="7886700" cy="616697"/>
          </a:xfrm>
        </p:spPr>
        <p:txBody>
          <a:bodyPr>
            <a:normAutofit/>
          </a:bodyPr>
          <a:lstStyle>
            <a:lvl1pPr>
              <a:defRPr sz="27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628650" y="1219452"/>
            <a:ext cx="7886700" cy="3263504"/>
          </a:xfrm>
        </p:spPr>
        <p:txBody>
          <a:bodyPr/>
          <a:lstStyle>
            <a:lvl1pPr>
              <a:defRPr sz="1050" baseline="0">
                <a:solidFill>
                  <a:srgbClr val="595959"/>
                </a:solidFill>
                <a:latin typeface="Segoe UI Semilight" panose="020B0402040204020203" pitchFamily="34" charset="0"/>
                <a:cs typeface="Segoe UI Semilight" panose="020B0402040204020203" pitchFamily="34" charset="0"/>
              </a:defRPr>
            </a:lvl1pPr>
            <a:lvl2pPr>
              <a:defRPr sz="900" baseline="0">
                <a:solidFill>
                  <a:srgbClr val="595959"/>
                </a:solidFill>
                <a:latin typeface="Segoe UI Semilight" panose="020B0402040204020203" pitchFamily="34" charset="0"/>
                <a:cs typeface="Segoe UI Semilight" panose="020B0402040204020203" pitchFamily="34" charset="0"/>
              </a:defRPr>
            </a:lvl2pPr>
            <a:lvl3pPr>
              <a:defRPr sz="900" baseline="0">
                <a:solidFill>
                  <a:srgbClr val="595959"/>
                </a:solidFill>
                <a:latin typeface="Segoe UI Semilight" panose="020B0402040204020203" pitchFamily="34" charset="0"/>
                <a:cs typeface="Segoe UI Semilight" panose="020B0402040204020203" pitchFamily="34" charset="0"/>
              </a:defRPr>
            </a:lvl3pPr>
            <a:lvl4pPr>
              <a:defRPr sz="900" baseline="0">
                <a:solidFill>
                  <a:srgbClr val="595959"/>
                </a:solidFill>
                <a:latin typeface="Segoe UI Semilight" panose="020B0402040204020203" pitchFamily="34" charset="0"/>
                <a:cs typeface="Segoe UI Semilight" panose="020B0402040204020203" pitchFamily="34" charset="0"/>
              </a:defRPr>
            </a:lvl4pPr>
            <a:lvl5pPr>
              <a:defRPr sz="9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714375" y="963539"/>
            <a:ext cx="77724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498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A9248DCD-B612-4564-BEEF-3D3685FE26C1}" type="datetimeFigureOut">
              <a:rPr lang="en-GB" smtClean="0"/>
              <a:t>11/09/2024</a:t>
            </a:fld>
            <a:endParaRPr lang="en-GB" dirty="0"/>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50AEC696-9E1D-4019-B96F-297BCDF240B2}" type="slidenum">
              <a:rPr lang="en-GB" smtClean="0"/>
              <a:t>‹#›</a:t>
            </a:fld>
            <a:endParaRPr lang="en-GB" dirty="0"/>
          </a:p>
        </p:txBody>
      </p:sp>
    </p:spTree>
    <p:extLst>
      <p:ext uri="{BB962C8B-B14F-4D97-AF65-F5344CB8AC3E}">
        <p14:creationId xmlns:p14="http://schemas.microsoft.com/office/powerpoint/2010/main" val="1051263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EE0F112-FE32-F345-99ED-31C273B59D72}" type="datetimeFigureOut">
              <a:rPr lang="en-GB" smtClean="0"/>
              <a:t>11/09/2024</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A9A282EC-7EB1-1842-AEDA-969B9A13090D}" type="slidenum">
              <a:rPr lang="en-GB" smtClean="0"/>
              <a:t>‹#›</a:t>
            </a:fld>
            <a:endParaRPr lang="en-GB"/>
          </a:p>
        </p:txBody>
      </p:sp>
    </p:spTree>
    <p:extLst>
      <p:ext uri="{BB962C8B-B14F-4D97-AF65-F5344CB8AC3E}">
        <p14:creationId xmlns:p14="http://schemas.microsoft.com/office/powerpoint/2010/main" val="31967646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8703"/>
          </a:xfrm>
        </p:spPr>
        <p:txBody>
          <a:bodyPr/>
          <a:lstStyle/>
          <a:p>
            <a:r>
              <a:rPr lang="en-US"/>
              <a:t>Click to edit Master title style</a:t>
            </a:r>
          </a:p>
        </p:txBody>
      </p:sp>
      <p:sp>
        <p:nvSpPr>
          <p:cNvPr id="3" name="Text Placeholder 2"/>
          <p:cNvSpPr>
            <a:spLocks noGrp="1"/>
          </p:cNvSpPr>
          <p:nvPr>
            <p:ph type="body" sz="half" idx="1"/>
          </p:nvPr>
        </p:nvSpPr>
        <p:spPr>
          <a:xfrm>
            <a:off x="442541" y="1035613"/>
            <a:ext cx="4080591" cy="3458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451" y="1035613"/>
            <a:ext cx="4080591" cy="3458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0187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60000" y="1350000"/>
            <a:ext cx="8424001" cy="31779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891003"/>
            <a:ext cx="6120000" cy="216694"/>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8562325" y="4935441"/>
            <a:ext cx="217448" cy="135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360000" y="4720239"/>
            <a:ext cx="8419774" cy="156434"/>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359999" y="269999"/>
            <a:ext cx="6120000" cy="54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923495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65084790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33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9144001" cy="5143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924452" y="4674818"/>
            <a:ext cx="7295096" cy="16158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05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924452" y="4292435"/>
            <a:ext cx="7295096" cy="2308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500" dirty="0">
                <a:solidFill>
                  <a:srgbClr val="E6D2C8"/>
                </a:solidFill>
              </a:defRPr>
            </a:lvl1pPr>
          </a:lstStyle>
          <a:p>
            <a:pPr lvl="0">
              <a:buNone/>
            </a:pPr>
            <a:r>
              <a:rPr lang="en-GB"/>
              <a:t>Click to edit Master subtitle style</a:t>
            </a:r>
            <a:endParaRPr lang="en-US"/>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924452" y="3379138"/>
            <a:ext cx="7295096" cy="50783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3300" dirty="0">
                <a:solidFill>
                  <a:srgbClr val="E6D2C8"/>
                </a:solidFill>
              </a:defRPr>
            </a:lvl1pPr>
          </a:lstStyle>
          <a:p>
            <a:pPr lvl="0"/>
            <a:r>
              <a:rPr lang="en-GB"/>
              <a:t>Click to edit Master title style</a:t>
            </a:r>
            <a:endParaRPr lang="en-US"/>
          </a:p>
        </p:txBody>
      </p:sp>
    </p:spTree>
    <p:extLst>
      <p:ext uri="{BB962C8B-B14F-4D97-AF65-F5344CB8AC3E}">
        <p14:creationId xmlns:p14="http://schemas.microsoft.com/office/powerpoint/2010/main" val="296658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6036"/>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09"/>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92253" y="1665667"/>
            <a:ext cx="1841219" cy="1364573"/>
          </a:xfrm>
          <a:prstGeom prst="rect">
            <a:avLst/>
          </a:prstGeom>
        </p:spPr>
      </p:pic>
    </p:spTree>
    <p:extLst>
      <p:ext uri="{BB962C8B-B14F-4D97-AF65-F5344CB8AC3E}">
        <p14:creationId xmlns:p14="http://schemas.microsoft.com/office/powerpoint/2010/main" val="172455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6502828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191" y="1191"/>
                        <a:ext cx="1191" cy="119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416052" y="148210"/>
            <a:ext cx="8311896" cy="288541"/>
          </a:xfrm>
        </p:spPr>
        <p:txBody>
          <a:bodyPr vert="horz" wrap="square" lIns="0" tIns="0" rIns="0" bIns="0" rtlCol="0" anchor="t" anchorCtr="0">
            <a:spAutoFit/>
          </a:bodyPr>
          <a:lstStyle>
            <a:lvl1pPr>
              <a:defRPr lang="en-US" dirty="0"/>
            </a:lvl1pPr>
          </a:lstStyle>
          <a:p>
            <a:pPr lvl="0"/>
            <a:r>
              <a:rPr lang="en-GB"/>
              <a:t>Click to edit Master title style</a:t>
            </a:r>
            <a:endParaRPr lang="en-US"/>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416052" y="497418"/>
            <a:ext cx="8311896" cy="184666"/>
          </a:xfrm>
          <a:prstGeom prst="rect">
            <a:avLst/>
          </a:prstGeom>
        </p:spPr>
        <p:txBody>
          <a:bodyPr vert="horz" wrap="square" lIns="0" tIns="0" rIns="0" bIns="0" rtlCol="0">
            <a:noAutofit/>
          </a:bodyPr>
          <a:lstStyle>
            <a:lvl1pPr>
              <a:defRPr lang="en-US" b="0" baseline="0" dirty="0"/>
            </a:lvl1pPr>
          </a:lstStyle>
          <a:p>
            <a:pPr lvl="0">
              <a:buNone/>
            </a:pPr>
            <a:r>
              <a:rPr lang="en-GB"/>
              <a:t>Click to edit Master subtitle style</a:t>
            </a:r>
            <a:endParaRPr lang="en-US"/>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8484394" y="4938613"/>
            <a:ext cx="244126" cy="103875"/>
          </a:xfrm>
          <a:prstGeom prst="rect">
            <a:avLst/>
          </a:prstGeom>
          <a:noFill/>
          <a:ln w="9525" algn="ctr">
            <a:noFill/>
            <a:miter lim="800000"/>
            <a:headEnd/>
            <a:tailEnd/>
          </a:ln>
          <a:effectLst/>
        </p:spPr>
        <p:txBody>
          <a:bodyPr wrap="square" lIns="0" tIns="0" rIns="0" bIns="0" anchor="ctr">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415478" y="4944384"/>
            <a:ext cx="6858000"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416051" y="31198"/>
            <a:ext cx="2882504"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Tree>
    <p:extLst>
      <p:ext uri="{BB962C8B-B14F-4D97-AF65-F5344CB8AC3E}">
        <p14:creationId xmlns:p14="http://schemas.microsoft.com/office/powerpoint/2010/main" val="11032093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35678236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416052" y="1279923"/>
            <a:ext cx="2859786" cy="577081"/>
          </a:xfrm>
          <a:prstGeom prst="rect">
            <a:avLst/>
          </a:prstGeom>
        </p:spPr>
        <p:txBody>
          <a:bodyPr anchor="t">
            <a:spAutoFit/>
          </a:bodyPr>
          <a:lstStyle>
            <a:lvl1pPr>
              <a:lnSpc>
                <a:spcPct val="100000"/>
              </a:lnSpc>
              <a:defRPr>
                <a:ln w="6350" cap="flat">
                  <a:noFill/>
                  <a:miter lim="800000"/>
                </a:ln>
              </a:defRPr>
            </a:lvl1pPr>
          </a:lstStyle>
          <a:p>
            <a:r>
              <a:rPr lang="en-GB"/>
              <a:t>Click to edit Master title style</a:t>
            </a:r>
            <a:endParaRPr lang="en-US"/>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416051" y="31198"/>
            <a:ext cx="2882504"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8484394" y="4938613"/>
            <a:ext cx="244126" cy="103875"/>
          </a:xfrm>
          <a:prstGeom prst="rect">
            <a:avLst/>
          </a:prstGeom>
          <a:noFill/>
          <a:ln w="9525" algn="ctr">
            <a:noFill/>
            <a:miter lim="800000"/>
            <a:headEnd/>
            <a:tailEnd/>
          </a:ln>
          <a:effectLst/>
        </p:spPr>
        <p:txBody>
          <a:bodyPr wrap="square" lIns="0" tIns="0" rIns="0" bIns="0" anchor="ctr">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415478" y="4944384"/>
            <a:ext cx="6858000"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spTree>
    <p:extLst>
      <p:ext uri="{BB962C8B-B14F-4D97-AF65-F5344CB8AC3E}">
        <p14:creationId xmlns:p14="http://schemas.microsoft.com/office/powerpoint/2010/main" val="441972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63299160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416052" y="2427480"/>
            <a:ext cx="3799332" cy="288541"/>
          </a:xfrm>
          <a:prstGeom prst="rect">
            <a:avLst/>
          </a:prstGeom>
        </p:spPr>
        <p:txBody>
          <a:bodyPr rIns="365760" anchor="ctr">
            <a:spAutoFit/>
          </a:bodyPr>
          <a:lstStyle>
            <a:lvl1pPr>
              <a:defRPr>
                <a:ln w="6350" cap="flat">
                  <a:noFill/>
                  <a:miter lim="800000"/>
                </a:ln>
              </a:defRPr>
            </a:lvl1pPr>
          </a:lstStyle>
          <a:p>
            <a:r>
              <a:rPr lang="en-GB"/>
              <a:t>Click to edit Master title style</a:t>
            </a:r>
            <a:endParaRPr lang="en-US"/>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416051" y="31198"/>
            <a:ext cx="2882504"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8484394" y="4938613"/>
            <a:ext cx="244126" cy="103875"/>
          </a:xfrm>
          <a:prstGeom prst="rect">
            <a:avLst/>
          </a:prstGeom>
          <a:noFill/>
          <a:ln w="9525" algn="ctr">
            <a:noFill/>
            <a:miter lim="800000"/>
            <a:headEnd/>
            <a:tailEnd/>
          </a:ln>
          <a:effectLst/>
        </p:spPr>
        <p:txBody>
          <a:bodyPr wrap="square" lIns="0" tIns="0" rIns="0" bIns="0" anchor="ctr">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415478" y="4944384"/>
            <a:ext cx="6858000"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spTree>
    <p:extLst>
      <p:ext uri="{BB962C8B-B14F-4D97-AF65-F5344CB8AC3E}">
        <p14:creationId xmlns:p14="http://schemas.microsoft.com/office/powerpoint/2010/main" val="2964677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415570444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33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416052" y="3435351"/>
            <a:ext cx="8311896" cy="507831"/>
          </a:xfrm>
        </p:spPr>
        <p:txBody>
          <a:bodyPr anchor="b">
            <a:noAutofit/>
          </a:bodyPr>
          <a:lstStyle>
            <a:lvl1pPr>
              <a:lnSpc>
                <a:spcPct val="100000"/>
              </a:lnSpc>
              <a:defRPr sz="3300"/>
            </a:lvl1pPr>
          </a:lstStyle>
          <a:p>
            <a:r>
              <a:rPr lang="en-GB"/>
              <a:t>Click to edit Master title style</a:t>
            </a:r>
            <a:endParaRPr lang="en-US"/>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416051" y="31198"/>
            <a:ext cx="2882504"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8484394" y="4938613"/>
            <a:ext cx="244126" cy="103875"/>
          </a:xfrm>
          <a:prstGeom prst="rect">
            <a:avLst/>
          </a:prstGeom>
          <a:noFill/>
          <a:ln w="9525" algn="ctr">
            <a:noFill/>
            <a:miter lim="800000"/>
            <a:headEnd/>
            <a:tailEnd/>
          </a:ln>
          <a:effectLst/>
        </p:spPr>
        <p:txBody>
          <a:bodyPr wrap="square" lIns="0" tIns="0" rIns="0" bIns="0" anchor="ctr">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415478" y="4944384"/>
            <a:ext cx="6858000"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spTree>
    <p:extLst>
      <p:ext uri="{BB962C8B-B14F-4D97-AF65-F5344CB8AC3E}">
        <p14:creationId xmlns:p14="http://schemas.microsoft.com/office/powerpoint/2010/main" val="23395035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0017483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255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129284" y="2667172"/>
            <a:ext cx="6885432" cy="392415"/>
          </a:xfrm>
          <a:prstGeom prst="rect">
            <a:avLst/>
          </a:prstGeom>
        </p:spPr>
        <p:txBody>
          <a:bodyPr anchor="b">
            <a:spAutoFit/>
          </a:bodyPr>
          <a:lstStyle>
            <a:lvl1pPr>
              <a:lnSpc>
                <a:spcPct val="105000"/>
              </a:lnSpc>
              <a:defRPr sz="255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129284" y="3213473"/>
            <a:ext cx="6885432" cy="184666"/>
          </a:xfrm>
          <a:prstGeom prst="rect">
            <a:avLst/>
          </a:prstGeom>
        </p:spPr>
        <p:txBody>
          <a:bodyPr wrap="square">
            <a:spAutoFit/>
          </a:bodyPr>
          <a:lstStyle>
            <a:lvl1pPr marL="0" indent="0" algn="l">
              <a:buNone/>
              <a:defRPr sz="1200" b="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416051" y="31198"/>
            <a:ext cx="2882504"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8484394" y="4938613"/>
            <a:ext cx="244126" cy="103875"/>
          </a:xfrm>
          <a:prstGeom prst="rect">
            <a:avLst/>
          </a:prstGeom>
          <a:noFill/>
          <a:ln w="9525" algn="ctr">
            <a:noFill/>
            <a:miter lim="800000"/>
            <a:headEnd/>
            <a:tailEnd/>
          </a:ln>
          <a:effectLst/>
        </p:spPr>
        <p:txBody>
          <a:bodyPr wrap="square" lIns="0" tIns="0" rIns="0" bIns="0" anchor="ctr">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415478" y="4944384"/>
            <a:ext cx="6858000"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spTree>
    <p:extLst>
      <p:ext uri="{BB962C8B-B14F-4D97-AF65-F5344CB8AC3E}">
        <p14:creationId xmlns:p14="http://schemas.microsoft.com/office/powerpoint/2010/main" val="37470023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2799248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191" y="1191"/>
                        <a:ext cx="1191" cy="1191"/>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2560320" y="0"/>
            <a:ext cx="6583680" cy="51435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05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416052" y="2058277"/>
            <a:ext cx="1885950" cy="577081"/>
          </a:xfr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416052" y="2744734"/>
            <a:ext cx="1885950" cy="369332"/>
          </a:xfrm>
          <a:prstGeom prst="rect">
            <a:avLst/>
          </a:prstGeom>
        </p:spPr>
        <p:txBody>
          <a:bodyPr wrap="square">
            <a:noAutofit/>
          </a:bodyPr>
          <a:lstStyle>
            <a:lvl1pPr marL="0" indent="0" algn="l">
              <a:buNone/>
              <a:defRPr sz="1200" b="0" baseline="0">
                <a:solidFill>
                  <a:schemeClr val="tx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416052" y="31198"/>
            <a:ext cx="1885951"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8484394" y="4938613"/>
            <a:ext cx="244126" cy="103875"/>
          </a:xfrm>
          <a:prstGeom prst="rect">
            <a:avLst/>
          </a:prstGeom>
          <a:noFill/>
          <a:ln w="9525" algn="ctr">
            <a:noFill/>
            <a:miter lim="800000"/>
            <a:headEnd/>
            <a:tailEnd/>
          </a:ln>
          <a:effectLst/>
        </p:spPr>
        <p:txBody>
          <a:bodyPr wrap="square" lIns="0" tIns="0" rIns="0" bIns="0" anchor="ctr">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415478" y="4944384"/>
            <a:ext cx="1885950"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spTree>
    <p:extLst>
      <p:ext uri="{BB962C8B-B14F-4D97-AF65-F5344CB8AC3E}">
        <p14:creationId xmlns:p14="http://schemas.microsoft.com/office/powerpoint/2010/main" val="37725111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35397701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273552" y="0"/>
            <a:ext cx="5870448" cy="51435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05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416052" y="2058277"/>
            <a:ext cx="2599182" cy="577081"/>
          </a:xfrm>
          <a:prstGeom prst="rect">
            <a:avLst/>
          </a:prstGeo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416052" y="2744733"/>
            <a:ext cx="2599181" cy="184666"/>
          </a:xfrm>
          <a:prstGeom prst="rect">
            <a:avLst/>
          </a:prstGeom>
        </p:spPr>
        <p:txBody>
          <a:bodyPr wrap="square">
            <a:noAutofit/>
          </a:bodyPr>
          <a:lstStyle>
            <a:lvl1pPr marL="0" indent="0" algn="l">
              <a:buNone/>
              <a:defRPr sz="1200" b="0" baseline="0">
                <a:solidFill>
                  <a:schemeClr val="tx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416051" y="31198"/>
            <a:ext cx="2599183"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8484394" y="4938613"/>
            <a:ext cx="244126" cy="103875"/>
          </a:xfrm>
          <a:prstGeom prst="rect">
            <a:avLst/>
          </a:prstGeom>
          <a:noFill/>
          <a:ln w="9525" algn="ctr">
            <a:noFill/>
            <a:miter lim="800000"/>
            <a:headEnd/>
            <a:tailEnd/>
          </a:ln>
          <a:effectLst/>
        </p:spPr>
        <p:txBody>
          <a:bodyPr wrap="square" lIns="0" tIns="0" rIns="0" bIns="0" anchor="ctr">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415480" y="4944384"/>
            <a:ext cx="2599181"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spTree>
    <p:extLst>
      <p:ext uri="{BB962C8B-B14F-4D97-AF65-F5344CB8AC3E}">
        <p14:creationId xmlns:p14="http://schemas.microsoft.com/office/powerpoint/2010/main" val="37058191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05552135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51435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05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416052" y="148210"/>
            <a:ext cx="3799332" cy="288541"/>
          </a:xfrm>
        </p:spPr>
        <p:txBody>
          <a:bodyPr>
            <a:sp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416052" y="497418"/>
            <a:ext cx="3799332" cy="184666"/>
          </a:xfrm>
          <a:prstGeom prst="rect">
            <a:avLst/>
          </a:prstGeom>
        </p:spPr>
        <p:txBody>
          <a:bodyPr wrap="square">
            <a:noAutofit/>
          </a:bodyPr>
          <a:lstStyle>
            <a:lvl1pPr marL="0" indent="0" algn="l">
              <a:buNone/>
              <a:defRPr sz="1200" b="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416051" y="31198"/>
            <a:ext cx="2882504"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8484394" y="4938613"/>
            <a:ext cx="244126" cy="103875"/>
          </a:xfrm>
          <a:prstGeom prst="rect">
            <a:avLst/>
          </a:prstGeom>
          <a:noFill/>
          <a:ln w="9525" algn="ctr">
            <a:noFill/>
            <a:miter lim="800000"/>
            <a:headEnd/>
            <a:tailEnd/>
          </a:ln>
          <a:effectLst/>
        </p:spPr>
        <p:txBody>
          <a:bodyPr wrap="square" lIns="0" tIns="0" rIns="0" bIns="0" anchor="ctr">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415478" y="4944384"/>
            <a:ext cx="3799332"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spTree>
    <p:extLst>
      <p:ext uri="{BB962C8B-B14F-4D97-AF65-F5344CB8AC3E}">
        <p14:creationId xmlns:p14="http://schemas.microsoft.com/office/powerpoint/2010/main" val="16326445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2435898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416052" y="148210"/>
            <a:ext cx="5225796" cy="288541"/>
          </a:xfrm>
        </p:spPr>
        <p:txBody>
          <a:bodyPr>
            <a:spAutoFit/>
          </a:bodyPr>
          <a:lstStyle/>
          <a:p>
            <a:r>
              <a:rPr lang="en-GB"/>
              <a:t>Click to edit Master title style</a:t>
            </a:r>
            <a:endParaRPr lang="en-US"/>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5872734" y="0"/>
            <a:ext cx="3271266" cy="51435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050">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416052" y="497418"/>
            <a:ext cx="5225796" cy="184666"/>
          </a:xfrm>
          <a:prstGeom prst="rect">
            <a:avLst/>
          </a:prstGeom>
        </p:spPr>
        <p:txBody>
          <a:bodyPr wrap="square">
            <a:noAutofit/>
          </a:bodyPr>
          <a:lstStyle>
            <a:lvl1pPr marL="0" indent="0" algn="l">
              <a:buNone/>
              <a:defRPr sz="1200" b="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416051" y="31198"/>
            <a:ext cx="2882504"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8484394" y="4938613"/>
            <a:ext cx="244126" cy="103875"/>
          </a:xfrm>
          <a:prstGeom prst="rect">
            <a:avLst/>
          </a:prstGeom>
          <a:noFill/>
          <a:ln w="9525" algn="ctr">
            <a:noFill/>
            <a:miter lim="800000"/>
            <a:headEnd/>
            <a:tailEnd/>
          </a:ln>
          <a:effectLst/>
        </p:spPr>
        <p:txBody>
          <a:bodyPr wrap="square" lIns="0" tIns="0" rIns="0" bIns="0" anchor="ctr">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415478" y="4944384"/>
            <a:ext cx="52257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spTree>
    <p:extLst>
      <p:ext uri="{BB962C8B-B14F-4D97-AF65-F5344CB8AC3E}">
        <p14:creationId xmlns:p14="http://schemas.microsoft.com/office/powerpoint/2010/main" val="2273372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05895919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191" y="1191"/>
                        <a:ext cx="1191" cy="1191"/>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51435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416052" y="148210"/>
            <a:ext cx="5939028" cy="288541"/>
          </a:xfrm>
        </p:spPr>
        <p:txBody>
          <a:bodyPr>
            <a:no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416052" y="497418"/>
            <a:ext cx="5939028" cy="184666"/>
          </a:xfrm>
          <a:prstGeom prst="rect">
            <a:avLst/>
          </a:prstGeom>
        </p:spPr>
        <p:txBody>
          <a:bodyPr wrap="square">
            <a:spAutoFit/>
          </a:bodyPr>
          <a:lstStyle>
            <a:lvl1pPr marL="0" indent="0" algn="l">
              <a:buNone/>
              <a:defRPr sz="1200" b="0" u="none"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416051" y="31198"/>
            <a:ext cx="2882504"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8484394" y="4938613"/>
            <a:ext cx="244126" cy="103875"/>
          </a:xfrm>
          <a:prstGeom prst="rect">
            <a:avLst/>
          </a:prstGeom>
          <a:noFill/>
          <a:ln w="9525" algn="ctr">
            <a:noFill/>
            <a:miter lim="800000"/>
            <a:headEnd/>
            <a:tailEnd/>
          </a:ln>
          <a:effectLst/>
        </p:spPr>
        <p:txBody>
          <a:bodyPr wrap="square" lIns="0" tIns="0" rIns="0" bIns="0" anchor="ctr">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415478" y="4944384"/>
            <a:ext cx="5939028"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spTree>
    <p:extLst>
      <p:ext uri="{BB962C8B-B14F-4D97-AF65-F5344CB8AC3E}">
        <p14:creationId xmlns:p14="http://schemas.microsoft.com/office/powerpoint/2010/main" val="143789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3205"/>
            <a:ext cx="2277542" cy="485181"/>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3881724" y="0"/>
            <a:ext cx="5262277" cy="5143500"/>
          </a:xfrm>
          <a:solidFill>
            <a:schemeClr val="bg2"/>
          </a:solidFill>
        </p:spPr>
        <p:txBody>
          <a:bodyPr bIns="1764000" anchor="ctr">
            <a:noAutofit/>
          </a:bodyPr>
          <a:lstStyle>
            <a:lvl1pPr algn="ctr">
              <a:defRPr sz="1637" b="1"/>
            </a:lvl1pPr>
          </a:lstStyle>
          <a:p>
            <a:r>
              <a:rPr lang="en-GB" dirty="0"/>
              <a:t>Click icon to insert image</a:t>
            </a:r>
          </a:p>
        </p:txBody>
      </p:sp>
    </p:spTree>
    <p:extLst>
      <p:ext uri="{BB962C8B-B14F-4D97-AF65-F5344CB8AC3E}">
        <p14:creationId xmlns:p14="http://schemas.microsoft.com/office/powerpoint/2010/main" val="24489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52151631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48210"/>
            <a:ext cx="8311896" cy="288541"/>
          </a:xfrm>
        </p:spPr>
        <p:txBody>
          <a:bodyPr>
            <a:spAutoFit/>
          </a:bodyPr>
          <a:lstStyle>
            <a:lvl1pPr>
              <a:defRPr/>
            </a:lvl1pPr>
          </a:lstStyle>
          <a:p>
            <a:r>
              <a:rPr lang="en-GB"/>
              <a:t>Click to edit Master title style</a:t>
            </a:r>
            <a:endParaRPr lang="en-US"/>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416051" y="31198"/>
            <a:ext cx="2882504"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8484394" y="4938613"/>
            <a:ext cx="244126" cy="103875"/>
          </a:xfrm>
          <a:prstGeom prst="rect">
            <a:avLst/>
          </a:prstGeom>
          <a:noFill/>
          <a:ln w="9525" algn="ctr">
            <a:noFill/>
            <a:miter lim="800000"/>
            <a:headEnd/>
            <a:tailEnd/>
          </a:ln>
          <a:effectLst/>
        </p:spPr>
        <p:txBody>
          <a:bodyPr wrap="square" lIns="0" tIns="0" rIns="0" bIns="0" anchor="ctr">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415478" y="4944384"/>
            <a:ext cx="6858000"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416052" y="4837600"/>
            <a:ext cx="8311896"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6958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22270615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416051" y="31198"/>
            <a:ext cx="2882504"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8484394" y="4938613"/>
            <a:ext cx="244126" cy="103875"/>
          </a:xfrm>
          <a:prstGeom prst="rect">
            <a:avLst/>
          </a:prstGeom>
          <a:noFill/>
          <a:ln w="9525" algn="ctr">
            <a:noFill/>
            <a:miter lim="800000"/>
            <a:headEnd/>
            <a:tailEnd/>
          </a:ln>
          <a:effectLst/>
        </p:spPr>
        <p:txBody>
          <a:bodyPr wrap="square" lIns="0" tIns="0" rIns="0" bIns="0" anchor="ctr">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415478" y="4944384"/>
            <a:ext cx="6858000"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416052" y="4837600"/>
            <a:ext cx="8311896"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0434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25786565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9144001" cy="5143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TextBox 6">
            <a:extLst>
              <a:ext uri="{FF2B5EF4-FFF2-40B4-BE49-F238E27FC236}">
                <a16:creationId xmlns:a16="http://schemas.microsoft.com/office/drawing/2014/main" id="{D694540B-7619-4C7B-9C99-2940C1B16A7F}"/>
              </a:ext>
            </a:extLst>
          </p:cNvPr>
          <p:cNvSpPr txBox="1"/>
          <p:nvPr userDrawn="1"/>
        </p:nvSpPr>
        <p:spPr bwMode="auto">
          <a:xfrm>
            <a:off x="3048000" y="4071498"/>
            <a:ext cx="3048000" cy="4154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2700" b="1">
                <a:solidFill>
                  <a:srgbClr val="E6D2C8"/>
                </a:solidFill>
              </a:rPr>
              <a:t>Thank you</a:t>
            </a:r>
          </a:p>
        </p:txBody>
      </p:sp>
    </p:spTree>
    <p:extLst>
      <p:ext uri="{BB962C8B-B14F-4D97-AF65-F5344CB8AC3E}">
        <p14:creationId xmlns:p14="http://schemas.microsoft.com/office/powerpoint/2010/main" val="1114687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15637023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19063" cy="119063"/>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18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7115176" y="2941873"/>
            <a:ext cx="3850481"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sp>
        <p:nvSpPr>
          <p:cNvPr id="12" name="Text Placeholder 7">
            <a:extLst>
              <a:ext uri="{FF2B5EF4-FFF2-40B4-BE49-F238E27FC236}">
                <a16:creationId xmlns:a16="http://schemas.microsoft.com/office/drawing/2014/main" id="{990F59DA-25A3-F14E-A463-918F4C0183F3}"/>
              </a:ext>
            </a:extLst>
          </p:cNvPr>
          <p:cNvSpPr>
            <a:spLocks noGrp="1"/>
          </p:cNvSpPr>
          <p:nvPr>
            <p:ph type="body" sz="quarter" idx="14"/>
          </p:nvPr>
        </p:nvSpPr>
        <p:spPr>
          <a:xfrm>
            <a:off x="413497" y="1251163"/>
            <a:ext cx="3989435" cy="102592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7">
            <a:extLst>
              <a:ext uri="{FF2B5EF4-FFF2-40B4-BE49-F238E27FC236}">
                <a16:creationId xmlns:a16="http://schemas.microsoft.com/office/drawing/2014/main" id="{0C77F5A8-3CBB-5F43-8C9C-BD95C7518998}"/>
              </a:ext>
            </a:extLst>
          </p:cNvPr>
          <p:cNvSpPr>
            <a:spLocks noGrp="1"/>
          </p:cNvSpPr>
          <p:nvPr>
            <p:ph type="body" sz="quarter" idx="17"/>
          </p:nvPr>
        </p:nvSpPr>
        <p:spPr>
          <a:xfrm>
            <a:off x="4555024" y="1251163"/>
            <a:ext cx="3989435" cy="102592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CFF1C99E-F26C-8B48-9830-A731A6CD6696}"/>
              </a:ext>
            </a:extLst>
          </p:cNvPr>
          <p:cNvSpPr>
            <a:spLocks noGrp="1"/>
          </p:cNvSpPr>
          <p:nvPr>
            <p:ph type="body" sz="quarter" idx="19" hasCustomPrompt="1"/>
          </p:nvPr>
        </p:nvSpPr>
        <p:spPr>
          <a:xfrm>
            <a:off x="414068" y="184934"/>
            <a:ext cx="2836731" cy="217764"/>
          </a:xfrm>
          <a:prstGeom prst="rect">
            <a:avLst/>
          </a:prstGeom>
        </p:spPr>
        <p:txBody>
          <a:bodyPr rIns="0" anchor="t">
            <a:normAutofit/>
          </a:bodyPr>
          <a:lstStyle>
            <a:lvl1pPr algn="l">
              <a:buNone/>
              <a:defRPr sz="900" b="0" i="1">
                <a:solidFill>
                  <a:schemeClr val="tx2"/>
                </a:solidFill>
                <a:latin typeface="+mn-lt"/>
              </a:defRPr>
            </a:lvl1pPr>
          </a:lstStyle>
          <a:p>
            <a:pPr lvl="0"/>
            <a:r>
              <a:rPr lang="en-US"/>
              <a:t>Section name </a:t>
            </a:r>
          </a:p>
        </p:txBody>
      </p:sp>
      <p:sp>
        <p:nvSpPr>
          <p:cNvPr id="14" name="Slide Number Placeholder 5">
            <a:extLst>
              <a:ext uri="{FF2B5EF4-FFF2-40B4-BE49-F238E27FC236}">
                <a16:creationId xmlns:a16="http://schemas.microsoft.com/office/drawing/2014/main" id="{F24F3FBC-0E6C-C449-A900-102CABF0C5B1}"/>
              </a:ext>
            </a:extLst>
          </p:cNvPr>
          <p:cNvSpPr>
            <a:spLocks noGrp="1"/>
          </p:cNvSpPr>
          <p:nvPr>
            <p:ph type="sldNum" sz="quarter" idx="4"/>
          </p:nvPr>
        </p:nvSpPr>
        <p:spPr>
          <a:xfrm>
            <a:off x="8493402" y="168390"/>
            <a:ext cx="321457" cy="273844"/>
          </a:xfrm>
          <a:prstGeom prst="rect">
            <a:avLst/>
          </a:prstGeom>
        </p:spPr>
        <p:txBody>
          <a:bodyPr vert="horz" lIns="91440" tIns="45720" rIns="91440" bIns="45720" rtlCol="0" anchor="t"/>
          <a:lstStyle>
            <a:lvl1pPr algn="l">
              <a:defRPr sz="105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B747B00D-C86A-D947-9782-3D7CB86D7AC9}"/>
              </a:ext>
            </a:extLst>
          </p:cNvPr>
          <p:cNvSpPr>
            <a:spLocks noGrp="1"/>
          </p:cNvSpPr>
          <p:nvPr>
            <p:ph type="title"/>
          </p:nvPr>
        </p:nvSpPr>
        <p:spPr/>
        <p:txBody>
          <a:bodyPr vert="horz"/>
          <a:lstStyle/>
          <a:p>
            <a:r>
              <a:rPr lang="en-GB"/>
              <a:t>Click to edit Master title style</a:t>
            </a:r>
            <a:endParaRPr lang="en-US"/>
          </a:p>
        </p:txBody>
      </p:sp>
      <p:sp>
        <p:nvSpPr>
          <p:cNvPr id="5" name="Footer Placeholder 4">
            <a:extLst>
              <a:ext uri="{FF2B5EF4-FFF2-40B4-BE49-F238E27FC236}">
                <a16:creationId xmlns:a16="http://schemas.microsoft.com/office/drawing/2014/main" id="{043D1483-BD68-B846-8EF9-8AF25AA82476}"/>
              </a:ext>
            </a:extLst>
          </p:cNvPr>
          <p:cNvSpPr>
            <a:spLocks noGrp="1"/>
          </p:cNvSpPr>
          <p:nvPr>
            <p:ph type="ftr" sz="quarter" idx="20"/>
          </p:nvPr>
        </p:nvSpPr>
        <p:spPr/>
        <p:txBody>
          <a:bodyPr/>
          <a:lstStyle/>
          <a:p>
            <a:endParaRPr lang="en-US" sz="750"/>
          </a:p>
        </p:txBody>
      </p:sp>
    </p:spTree>
    <p:extLst>
      <p:ext uri="{BB962C8B-B14F-4D97-AF65-F5344CB8AC3E}">
        <p14:creationId xmlns:p14="http://schemas.microsoft.com/office/powerpoint/2010/main" val="952466820"/>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263D28E-A044-4A27-8E65-0B05919B7502}"/>
              </a:ext>
            </a:extLst>
          </p:cNvPr>
          <p:cNvGraphicFramePr>
            <a:graphicFrameLocks noChangeAspect="1"/>
          </p:cNvGraphicFramePr>
          <p:nvPr userDrawn="1">
            <p:custDataLst>
              <p:tags r:id="rId1"/>
            </p:custDataLst>
            <p:extLst>
              <p:ext uri="{D42A27DB-BD31-4B8C-83A1-F6EECF244321}">
                <p14:modId xmlns:p14="http://schemas.microsoft.com/office/powerpoint/2010/main" val="19474912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2263D28E-A044-4A27-8E65-0B05919B750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Tree>
    <p:extLst>
      <p:ext uri="{BB962C8B-B14F-4D97-AF65-F5344CB8AC3E}">
        <p14:creationId xmlns:p14="http://schemas.microsoft.com/office/powerpoint/2010/main" val="13875912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19063" cy="119063"/>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18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7115176" y="2941873"/>
            <a:ext cx="3850481"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433915" y="604044"/>
            <a:ext cx="6036459" cy="403490"/>
          </a:xfrm>
        </p:spPr>
        <p:txBody>
          <a:bodyPr>
            <a:noAutofit/>
          </a:bodyPr>
          <a:lstStyle>
            <a:lvl1pPr>
              <a:defRPr sz="18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780098" y="1331845"/>
            <a:ext cx="5366702" cy="10259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5553115" y="184934"/>
            <a:ext cx="2836731" cy="217764"/>
          </a:xfrm>
        </p:spPr>
        <p:txBody>
          <a:bodyPr rIns="0" anchor="t">
            <a:normAutofit/>
          </a:bodyPr>
          <a:lstStyle>
            <a:lvl1pPr algn="r">
              <a:buNone/>
              <a:defRPr sz="9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5054600"/>
            <a:ext cx="9144000" cy="889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90000"/>
              </a:lnSpc>
              <a:spcAft>
                <a:spcPts val="750"/>
              </a:spcAft>
            </a:pPr>
            <a:endParaRPr lang="en-US" sz="900">
              <a:solidFill>
                <a:schemeClr val="bg1"/>
              </a:solidFill>
              <a:latin typeface="+mn-lt"/>
              <a:ea typeface="+mn-ea"/>
              <a:cs typeface="+mn-cs"/>
              <a:sym typeface="+mn-lt"/>
            </a:endParaRPr>
          </a:p>
        </p:txBody>
      </p:sp>
      <p:sp>
        <p:nvSpPr>
          <p:cNvPr id="4" name="Footer Placeholder 3">
            <a:extLst>
              <a:ext uri="{FF2B5EF4-FFF2-40B4-BE49-F238E27FC236}">
                <a16:creationId xmlns:a16="http://schemas.microsoft.com/office/drawing/2014/main" id="{3371C2BB-1BB7-454E-92E1-8638963A99C2}"/>
              </a:ext>
            </a:extLst>
          </p:cNvPr>
          <p:cNvSpPr>
            <a:spLocks noGrp="1"/>
          </p:cNvSpPr>
          <p:nvPr>
            <p:ph type="ftr" sz="quarter" idx="17"/>
          </p:nvPr>
        </p:nvSpPr>
        <p:spPr/>
        <p:txBody>
          <a:bodyPr/>
          <a:lstStyle/>
          <a:p>
            <a:endParaRPr lang="en-US" sz="750"/>
          </a:p>
        </p:txBody>
      </p:sp>
      <p:sp>
        <p:nvSpPr>
          <p:cNvPr id="6" name="Slide Number Placeholder 5">
            <a:extLst>
              <a:ext uri="{FF2B5EF4-FFF2-40B4-BE49-F238E27FC236}">
                <a16:creationId xmlns:a16="http://schemas.microsoft.com/office/drawing/2014/main" id="{DA9AB4EE-B21D-804A-9B41-27C28463175F}"/>
              </a:ext>
            </a:extLst>
          </p:cNvPr>
          <p:cNvSpPr>
            <a:spLocks noGrp="1"/>
          </p:cNvSpPr>
          <p:nvPr>
            <p:ph type="sldNum" sz="quarter" idx="18"/>
          </p:nvPr>
        </p:nvSpPr>
        <p:spPr/>
        <p:txBody>
          <a:bodyPr/>
          <a:lstStyle/>
          <a:p>
            <a:pPr algn="l"/>
            <a:r>
              <a:rPr lang="en-US"/>
              <a:t>| </a:t>
            </a:r>
            <a:fld id="{5C7892DB-DEDB-A440-9305-CDECCE7FBDC0}" type="slidenum">
              <a:rPr lang="en-US" smtClean="0"/>
              <a:pPr algn="l"/>
              <a:t>‹#›</a:t>
            </a:fld>
            <a:endParaRPr lang="en-US"/>
          </a:p>
        </p:txBody>
      </p:sp>
      <p:sp>
        <p:nvSpPr>
          <p:cNvPr id="13" name="Text Placeholder 27">
            <a:extLst>
              <a:ext uri="{FF2B5EF4-FFF2-40B4-BE49-F238E27FC236}">
                <a16:creationId xmlns:a16="http://schemas.microsoft.com/office/drawing/2014/main" id="{C35DBD1C-00BB-3440-8810-00B944ACC2B2}"/>
              </a:ext>
            </a:extLst>
          </p:cNvPr>
          <p:cNvSpPr>
            <a:spLocks noGrp="1"/>
          </p:cNvSpPr>
          <p:nvPr>
            <p:ph type="body" sz="quarter" idx="20" hasCustomPrompt="1"/>
          </p:nvPr>
        </p:nvSpPr>
        <p:spPr>
          <a:xfrm>
            <a:off x="433915" y="184934"/>
            <a:ext cx="3672417" cy="217764"/>
          </a:xfrm>
        </p:spPr>
        <p:txBody>
          <a:bodyPr rIns="0" anchor="t">
            <a:normAutofit/>
          </a:bodyPr>
          <a:lstStyle>
            <a:lvl1pPr algn="l">
              <a:buNone/>
              <a:defRPr sz="900" b="0">
                <a:latin typeface="+mn-lt"/>
              </a:defRPr>
            </a:lvl1pPr>
          </a:lstStyle>
          <a:p>
            <a:r>
              <a:rPr lang="en-US"/>
              <a:t>Country Readiness and Delivery Work Stream - XXX Working Group</a:t>
            </a:r>
          </a:p>
        </p:txBody>
      </p:sp>
    </p:spTree>
    <p:extLst>
      <p:ext uri="{BB962C8B-B14F-4D97-AF65-F5344CB8AC3E}">
        <p14:creationId xmlns:p14="http://schemas.microsoft.com/office/powerpoint/2010/main" val="1211551249"/>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F14AD0-489C-439F-90EA-D118B0245118}"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4D9A9-C107-44A6-B7FE-7B1A13554EB6}" type="slidenum">
              <a:rPr lang="en-US" smtClean="0"/>
              <a:t>‹#›</a:t>
            </a:fld>
            <a:endParaRPr lang="en-US"/>
          </a:p>
        </p:txBody>
      </p:sp>
    </p:spTree>
    <p:extLst>
      <p:ext uri="{BB962C8B-B14F-4D97-AF65-F5344CB8AC3E}">
        <p14:creationId xmlns:p14="http://schemas.microsoft.com/office/powerpoint/2010/main" val="7492432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19063" cy="119063"/>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18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7115176" y="2941873"/>
            <a:ext cx="3850481"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433914" y="604044"/>
            <a:ext cx="7955392" cy="403490"/>
          </a:xfrm>
        </p:spPr>
        <p:txBody>
          <a:bodyPr>
            <a:noAutofit/>
          </a:bodyPr>
          <a:lstStyle>
            <a:lvl1pPr>
              <a:defRPr sz="18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780097" y="1196378"/>
            <a:ext cx="7618604" cy="10259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4697261" y="184934"/>
            <a:ext cx="3692586" cy="209636"/>
          </a:xfrm>
        </p:spPr>
        <p:txBody>
          <a:bodyPr rIns="0" anchor="t">
            <a:normAutofit/>
          </a:bodyPr>
          <a:lstStyle>
            <a:lvl1pPr algn="r">
              <a:buNone/>
              <a:defRPr sz="9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5054600"/>
            <a:ext cx="9144000" cy="889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90000"/>
              </a:lnSpc>
              <a:spcAft>
                <a:spcPts val="750"/>
              </a:spcAft>
            </a:pPr>
            <a:endParaRPr lang="en-US" sz="900">
              <a:solidFill>
                <a:schemeClr val="bg1"/>
              </a:solidFill>
              <a:latin typeface="+mn-lt"/>
              <a:ea typeface="+mn-ea"/>
              <a:cs typeface="+mn-cs"/>
              <a:sym typeface="+mn-lt"/>
            </a:endParaRPr>
          </a:p>
        </p:txBody>
      </p:sp>
    </p:spTree>
    <p:extLst>
      <p:ext uri="{BB962C8B-B14F-4D97-AF65-F5344CB8AC3E}">
        <p14:creationId xmlns:p14="http://schemas.microsoft.com/office/powerpoint/2010/main" val="1395196681"/>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19063" cy="119063"/>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18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7115176" y="2941873"/>
            <a:ext cx="3850481"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780098" y="1331845"/>
            <a:ext cx="5366702" cy="102592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414068" y="184934"/>
            <a:ext cx="2836731" cy="217764"/>
          </a:xfrm>
          <a:prstGeom prst="rect">
            <a:avLst/>
          </a:prstGeom>
        </p:spPr>
        <p:txBody>
          <a:bodyPr rIns="0" anchor="t">
            <a:normAutofit/>
          </a:bodyPr>
          <a:lstStyle>
            <a:lvl1pPr algn="l">
              <a:buNone/>
              <a:defRPr sz="9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8493402" y="168390"/>
            <a:ext cx="321457" cy="273844"/>
          </a:xfrm>
          <a:prstGeom prst="rect">
            <a:avLst/>
          </a:prstGeom>
        </p:spPr>
        <p:txBody>
          <a:bodyPr vert="horz" lIns="91440" tIns="45720" rIns="91440" bIns="45720" rtlCol="0" anchor="t"/>
          <a:lstStyle>
            <a:lvl1pPr algn="l">
              <a:defRPr sz="105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750"/>
          </a:p>
        </p:txBody>
      </p:sp>
    </p:spTree>
    <p:extLst>
      <p:ext uri="{BB962C8B-B14F-4D97-AF65-F5344CB8AC3E}">
        <p14:creationId xmlns:p14="http://schemas.microsoft.com/office/powerpoint/2010/main" val="2451650753"/>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6" y="4313205"/>
            <a:ext cx="1278023" cy="485181"/>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a:t>Click icon to insert image</a:t>
            </a:r>
          </a:p>
        </p:txBody>
      </p:sp>
    </p:spTree>
    <p:extLst>
      <p:ext uri="{BB962C8B-B14F-4D97-AF65-F5344CB8AC3E}">
        <p14:creationId xmlns:p14="http://schemas.microsoft.com/office/powerpoint/2010/main" val="125945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3881724" y="0"/>
            <a:ext cx="5262277" cy="5143500"/>
          </a:xfrm>
          <a:solidFill>
            <a:schemeClr val="bg2"/>
          </a:solidFill>
        </p:spPr>
        <p:txBody>
          <a:bodyPr bIns="1764000" anchor="ctr">
            <a:noAutofit/>
          </a:bodyPr>
          <a:lstStyle>
            <a:lvl1pPr algn="ctr">
              <a:defRPr sz="1637" b="1"/>
            </a:lvl1pPr>
          </a:lstStyle>
          <a:p>
            <a:r>
              <a:rPr lang="en-GB" dirty="0"/>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7333"/>
            <a:ext cx="563197" cy="415870"/>
          </a:xfrm>
          <a:prstGeom prst="rect">
            <a:avLst/>
          </a:prstGeom>
        </p:spPr>
      </p:pic>
    </p:spTree>
    <p:extLst>
      <p:ext uri="{BB962C8B-B14F-4D97-AF65-F5344CB8AC3E}">
        <p14:creationId xmlns:p14="http://schemas.microsoft.com/office/powerpoint/2010/main" val="30240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3205"/>
            <a:ext cx="2277542" cy="485181"/>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a:t>Click icon to insert image</a:t>
            </a:r>
          </a:p>
        </p:txBody>
      </p:sp>
    </p:spTree>
    <p:extLst>
      <p:ext uri="{BB962C8B-B14F-4D97-AF65-F5344CB8AC3E}">
        <p14:creationId xmlns:p14="http://schemas.microsoft.com/office/powerpoint/2010/main" val="226196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7333"/>
            <a:ext cx="563197" cy="415870"/>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3881724" y="0"/>
            <a:ext cx="5262277" cy="5143500"/>
          </a:xfrm>
          <a:solidFill>
            <a:schemeClr val="bg2">
              <a:lumMod val="75000"/>
            </a:schemeClr>
          </a:solidFill>
        </p:spPr>
        <p:txBody>
          <a:bodyPr bIns="1764000" anchor="ctr">
            <a:noAutofit/>
          </a:bodyPr>
          <a:lstStyle>
            <a:lvl1pPr algn="ctr">
              <a:defRPr sz="1637" b="1">
                <a:solidFill>
                  <a:schemeClr val="bg1"/>
                </a:solidFill>
              </a:defRPr>
            </a:lvl1pPr>
          </a:lstStyle>
          <a:p>
            <a:r>
              <a:rPr lang="en-GB"/>
              <a:t>Click icon to insert image</a:t>
            </a:r>
          </a:p>
        </p:txBody>
      </p:sp>
    </p:spTree>
    <p:extLst>
      <p:ext uri="{BB962C8B-B14F-4D97-AF65-F5344CB8AC3E}">
        <p14:creationId xmlns:p14="http://schemas.microsoft.com/office/powerpoint/2010/main" val="236544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6036"/>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09"/>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11012" y="2080071"/>
            <a:ext cx="2603701" cy="983359"/>
          </a:xfrm>
          <a:prstGeom prst="rect">
            <a:avLst/>
          </a:prstGeom>
        </p:spPr>
      </p:pic>
    </p:spTree>
    <p:extLst>
      <p:ext uri="{BB962C8B-B14F-4D97-AF65-F5344CB8AC3E}">
        <p14:creationId xmlns:p14="http://schemas.microsoft.com/office/powerpoint/2010/main" val="383436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6036"/>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09"/>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8646" y="2175375"/>
            <a:ext cx="3708432" cy="792752"/>
          </a:xfrm>
          <a:prstGeom prst="rect">
            <a:avLst/>
          </a:prstGeom>
        </p:spPr>
      </p:pic>
    </p:spTree>
    <p:extLst>
      <p:ext uri="{BB962C8B-B14F-4D97-AF65-F5344CB8AC3E}">
        <p14:creationId xmlns:p14="http://schemas.microsoft.com/office/powerpoint/2010/main" val="228136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3346036"/>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3675428"/>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4367881"/>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4657200"/>
            <a:ext cx="2779880" cy="190309"/>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3881724" y="0"/>
            <a:ext cx="526227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92253" y="1665667"/>
            <a:ext cx="1841219" cy="1364573"/>
          </a:xfrm>
          <a:prstGeom prst="rect">
            <a:avLst/>
          </a:prstGeom>
        </p:spPr>
      </p:pic>
    </p:spTree>
    <p:extLst>
      <p:ext uri="{BB962C8B-B14F-4D97-AF65-F5344CB8AC3E}">
        <p14:creationId xmlns:p14="http://schemas.microsoft.com/office/powerpoint/2010/main" val="75686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3205"/>
            <a:ext cx="2277542" cy="485181"/>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3881724" y="0"/>
            <a:ext cx="5262277" cy="5143500"/>
          </a:xfrm>
          <a:solidFill>
            <a:schemeClr val="bg2"/>
          </a:solidFill>
        </p:spPr>
        <p:txBody>
          <a:bodyPr bIns="1764000" anchor="ctr">
            <a:noAutofit/>
          </a:bodyPr>
          <a:lstStyle>
            <a:lvl1pPr algn="ctr">
              <a:defRPr sz="1637" b="1"/>
            </a:lvl1pPr>
          </a:lstStyle>
          <a:p>
            <a:r>
              <a:rPr lang="en-GB"/>
              <a:t>Click icon to insert image</a:t>
            </a:r>
          </a:p>
        </p:txBody>
      </p:sp>
    </p:spTree>
    <p:extLst>
      <p:ext uri="{BB962C8B-B14F-4D97-AF65-F5344CB8AC3E}">
        <p14:creationId xmlns:p14="http://schemas.microsoft.com/office/powerpoint/2010/main" val="10689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3881724" y="0"/>
            <a:ext cx="5262277" cy="5143500"/>
          </a:xfrm>
          <a:solidFill>
            <a:schemeClr val="bg2"/>
          </a:solidFill>
        </p:spPr>
        <p:txBody>
          <a:bodyPr bIns="1764000" anchor="ctr">
            <a:noAutofit/>
          </a:bodyPr>
          <a:lstStyle>
            <a:lvl1pPr algn="ctr">
              <a:defRPr sz="1637"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12549" y="433198"/>
            <a:ext cx="2986296" cy="680378"/>
          </a:xfrm>
        </p:spPr>
        <p:txBody>
          <a:bodyPr lIns="0" tIns="0" rIns="0" bIns="0" anchor="t" anchorCtr="0"/>
          <a:lstStyle>
            <a:lvl1pPr algn="l">
              <a:defRPr sz="2456">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12549" y="2349445"/>
            <a:ext cx="2986296" cy="222305"/>
          </a:xfrm>
        </p:spPr>
        <p:txBody>
          <a:bodyPr wrap="square" anchor="b" anchorCtr="0">
            <a:spAutoFit/>
          </a:bodyPr>
          <a:lstStyle>
            <a:lvl1pPr marL="0" indent="0" algn="l">
              <a:buNone/>
              <a:defRPr sz="1274" b="1" i="0">
                <a:solidFill>
                  <a:schemeClr val="tx1"/>
                </a:solidFill>
                <a:latin typeface="Poppins SemiBold" pitchFamily="2" charset="77"/>
                <a:cs typeface="Poppins SemiBold" pitchFamily="2" charset="77"/>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12290" y="2678837"/>
            <a:ext cx="2779880" cy="190309"/>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12290" y="3371290"/>
            <a:ext cx="2779880" cy="190309"/>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12290" y="3660609"/>
            <a:ext cx="2779880" cy="190309"/>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297" y="4317333"/>
            <a:ext cx="563197" cy="415870"/>
          </a:xfrm>
          <a:prstGeom prst="rect">
            <a:avLst/>
          </a:prstGeom>
        </p:spPr>
      </p:pic>
    </p:spTree>
    <p:extLst>
      <p:ext uri="{BB962C8B-B14F-4D97-AF65-F5344CB8AC3E}">
        <p14:creationId xmlns:p14="http://schemas.microsoft.com/office/powerpoint/2010/main" val="373789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3881724" y="0"/>
            <a:ext cx="5262276" cy="51434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436484" y="4798387"/>
            <a:ext cx="3008757" cy="3306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433228" y="2211549"/>
            <a:ext cx="3123575" cy="1322815"/>
          </a:xfrm>
        </p:spPr>
        <p:txBody>
          <a:bodyPr lIns="0" tIns="0" rIns="0" bIns="0" anchor="t" anchorCtr="0"/>
          <a:lstStyle>
            <a:lvl1pPr algn="l">
              <a:defRPr sz="3184">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436483" y="1827006"/>
            <a:ext cx="3123575" cy="253787"/>
          </a:xfrm>
        </p:spPr>
        <p:txBody>
          <a:bodyPr wrap="square" anchor="b" anchorCtr="0">
            <a:spAutoFit/>
          </a:bodyPr>
          <a:lstStyle>
            <a:lvl1pPr marL="0" indent="0" algn="l">
              <a:buNone/>
              <a:defRPr sz="1455">
                <a:solidFill>
                  <a:schemeClr val="accent1"/>
                </a:solidFill>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a:p>
        </p:txBody>
      </p:sp>
    </p:spTree>
    <p:extLst>
      <p:ext uri="{BB962C8B-B14F-4D97-AF65-F5344CB8AC3E}">
        <p14:creationId xmlns:p14="http://schemas.microsoft.com/office/powerpoint/2010/main" val="5342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433229" y="823588"/>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433228" y="1757142"/>
            <a:ext cx="5400188" cy="2455692"/>
          </a:xfrm>
        </p:spPr>
        <p:txBody>
          <a:bodyPr wrap="square" numCol="2" spcCol="756000">
            <a:noAutofit/>
          </a:bodyPr>
          <a:lstStyle>
            <a:lvl1pPr marL="0" indent="0">
              <a:spcAft>
                <a:spcPts val="0"/>
              </a:spcAft>
              <a:buFont typeface="Arial" panose="020B0604020202020204" pitchFamily="34" charset="0"/>
              <a:buNone/>
              <a:defRPr b="0" i="0">
                <a:solidFill>
                  <a:schemeClr val="accent1"/>
                </a:solidFill>
                <a:latin typeface="Poppins Medium" pitchFamily="2" charset="77"/>
                <a:cs typeface="Poppins Medium" pitchFamily="2" charset="77"/>
              </a:defRPr>
            </a:lvl1pPr>
            <a:lvl2pPr marL="0" indent="0">
              <a:spcAft>
                <a:spcPts val="1091"/>
              </a:spcAft>
              <a:buFont typeface="Arial" panose="020B0604020202020204" pitchFamily="34" charset="0"/>
              <a:buNone/>
              <a:defRPr sz="1091"/>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48854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93127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30" y="402899"/>
            <a:ext cx="3810962" cy="302350"/>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433228" y="1757142"/>
            <a:ext cx="5400188" cy="2455692"/>
          </a:xfrm>
        </p:spPr>
        <p:txBody>
          <a:bodyPr wrap="square" numCol="2" spcCol="756000">
            <a:noAutofit/>
          </a:bodyPr>
          <a:lstStyle>
            <a:lvl1pPr marL="0" indent="0">
              <a:spcAft>
                <a:spcPts val="0"/>
              </a:spcAft>
              <a:buFont typeface="Arial" panose="020B0604020202020204" pitchFamily="34" charset="0"/>
              <a:buNone/>
              <a:defRPr sz="1001" b="0" i="0">
                <a:solidFill>
                  <a:schemeClr val="accent1"/>
                </a:solidFill>
                <a:latin typeface="Poppins Medium" pitchFamily="2" charset="77"/>
                <a:cs typeface="Poppins Medium" pitchFamily="2" charset="77"/>
              </a:defRPr>
            </a:lvl1pPr>
            <a:lvl2pPr marL="0" indent="0">
              <a:spcAft>
                <a:spcPts val="1091"/>
              </a:spcAft>
              <a:buFont typeface="Arial" panose="020B0604020202020204" pitchFamily="34" charset="0"/>
              <a:buNone/>
              <a:defRPr sz="1001"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6176389" y="1724280"/>
            <a:ext cx="2534384" cy="248854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343200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3881724" y="0"/>
            <a:ext cx="5262276" cy="51434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436484" y="4798387"/>
            <a:ext cx="3008757" cy="3306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433228" y="2211549"/>
            <a:ext cx="3123575" cy="1322815"/>
          </a:xfrm>
        </p:spPr>
        <p:txBody>
          <a:bodyPr lIns="0" tIns="0" rIns="0" bIns="0" anchor="t" anchorCtr="0"/>
          <a:lstStyle>
            <a:lvl1pPr algn="l">
              <a:defRPr sz="3184">
                <a:solidFill>
                  <a:schemeClr val="tx1"/>
                </a:solidFill>
              </a:defRPr>
            </a:lvl1pPr>
          </a:lstStyle>
          <a:p>
            <a:r>
              <a:rPr lang="en-US"/>
              <a:t>Click to edit Master title style</a:t>
            </a:r>
            <a:endParaRPr lang="en-GB" dirty="0"/>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436483" y="1827006"/>
            <a:ext cx="3123575" cy="253787"/>
          </a:xfrm>
        </p:spPr>
        <p:txBody>
          <a:bodyPr wrap="square" anchor="b" anchorCtr="0">
            <a:spAutoFit/>
          </a:bodyPr>
          <a:lstStyle>
            <a:lvl1pPr marL="0" indent="0" algn="l">
              <a:buNone/>
              <a:defRPr sz="1455">
                <a:solidFill>
                  <a:schemeClr val="accent1"/>
                </a:solidFill>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7" indent="0" algn="ctr">
              <a:buNone/>
              <a:defRPr sz="728"/>
            </a:lvl9pPr>
          </a:lstStyle>
          <a:p>
            <a:r>
              <a:rPr lang="en-US"/>
              <a:t>Click to edit Master subtitle style</a:t>
            </a:r>
            <a:endParaRPr lang="en-GB" dirty="0"/>
          </a:p>
        </p:txBody>
      </p:sp>
    </p:spTree>
    <p:extLst>
      <p:ext uri="{BB962C8B-B14F-4D97-AF65-F5344CB8AC3E}">
        <p14:creationId xmlns:p14="http://schemas.microsoft.com/office/powerpoint/2010/main" val="380437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1808594"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413011"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1808594" y="3376394"/>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413011" y="3059131"/>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5947365"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4551782"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5947365" y="3376394"/>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4551782" y="3059131"/>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06326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1808594" y="1751221"/>
            <a:ext cx="2431854" cy="543578"/>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13011" y="1433958"/>
            <a:ext cx="1191456" cy="1169909"/>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4899809" y="1261924"/>
            <a:ext cx="3810963" cy="1161857"/>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550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376963"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41301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4206350"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3242399"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7042332" y="1547681"/>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6078381" y="1428109"/>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376963"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413011"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4206350"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3242399"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7042332" y="2707074"/>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6078381" y="2587500"/>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376963"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413011"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4206350"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3242399"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7042332" y="3866466"/>
            <a:ext cx="1673079" cy="543578"/>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1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6078381" y="3746893"/>
            <a:ext cx="797140" cy="782723"/>
          </a:xfrm>
          <a:prstGeom prst="ellipse">
            <a:avLst/>
          </a:prstGeom>
          <a:solidFill>
            <a:schemeClr val="bg2"/>
          </a:solidFill>
        </p:spPr>
        <p:txBody>
          <a:bodyPr anchor="ctr" anchorCtr="0">
            <a:noAutofit/>
          </a:bodyPr>
          <a:lstStyle>
            <a:lvl1pPr algn="ctr">
              <a:buFont typeface="Arial" panose="020B0604020202020204" pitchFamily="34" charset="0"/>
              <a:buNone/>
              <a:defRPr sz="819"/>
            </a:lvl1pPr>
          </a:lstStyle>
          <a:p>
            <a:r>
              <a:rPr lang="en-US"/>
              <a:t>Click icon to add picture</a:t>
            </a:r>
            <a:endParaRPr lang="en-GB"/>
          </a:p>
        </p:txBody>
      </p:sp>
    </p:spTree>
    <p:extLst>
      <p:ext uri="{BB962C8B-B14F-4D97-AF65-F5344CB8AC3E}">
        <p14:creationId xmlns:p14="http://schemas.microsoft.com/office/powerpoint/2010/main" val="318867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433229" y="402899"/>
            <a:ext cx="8260163" cy="302350"/>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305173" y="1209530"/>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42858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4173753" y="1210390"/>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329716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7042333" y="1210390"/>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6165749" y="1111123"/>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42858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329716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6165749" y="2018309"/>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42858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329716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6165749" y="3832681"/>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42858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329716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6165749" y="2925495"/>
            <a:ext cx="622404" cy="611147"/>
          </a:xfrm>
          <a:prstGeom prst="ellipse">
            <a:avLst/>
          </a:prstGeom>
          <a:solidFill>
            <a:schemeClr val="bg2"/>
          </a:solidFill>
        </p:spPr>
        <p:txBody>
          <a:bodyPr anchor="ctr" anchorCtr="0">
            <a:noAutofit/>
          </a:bodyPr>
          <a:lstStyle>
            <a:lvl1pPr algn="ctr">
              <a:buFont typeface="Arial" panose="020B0604020202020204" pitchFamily="34" charset="0"/>
              <a:buNone/>
              <a:defRPr sz="637"/>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305173" y="2116717"/>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4173753" y="2117577"/>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7042333" y="2117577"/>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305173" y="3023903"/>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4173753" y="3024763"/>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7042333" y="3024763"/>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305173" y="3931089"/>
            <a:ext cx="1707206" cy="414332"/>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spcBef>
                <a:spcPts val="0"/>
              </a:spcBef>
              <a:buFontTx/>
              <a:buNone/>
              <a:defRPr sz="728">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4173753" y="3931949"/>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7042333" y="3931949"/>
            <a:ext cx="1707206" cy="412613"/>
          </a:xfrm>
        </p:spPr>
        <p:txBody>
          <a:bodyPr wrap="square" numCol="1" spcCol="756000" anchor="ctr">
            <a:spAutoFit/>
          </a:bodyPr>
          <a:lstStyle>
            <a:lvl1pPr marL="0" indent="0">
              <a:spcAft>
                <a:spcPts val="0"/>
              </a:spcAft>
              <a:buFont typeface="Arial" panose="020B0604020202020204" pitchFamily="34" charset="0"/>
              <a:buNone/>
              <a:defRPr sz="819"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28"/>
            </a:lvl2pPr>
            <a:lvl3pPr marL="0" indent="0">
              <a:buFontTx/>
              <a:buNone/>
              <a:defRPr lang="en-GB" sz="728"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15869" rtl="0" eaLnBrk="1" latinLnBrk="0" hangingPunct="1">
              <a:lnSpc>
                <a:spcPct val="120000"/>
              </a:lnSpc>
              <a:spcBef>
                <a:spcPts val="0"/>
              </a:spcBef>
              <a:spcAft>
                <a:spcPts val="546"/>
              </a:spcAft>
              <a:buSzPct val="75000"/>
              <a:buFontTx/>
              <a:buNone/>
            </a:pPr>
            <a:r>
              <a:rPr lang="en-GB"/>
              <a:t>@social_handle</a:t>
            </a:r>
          </a:p>
        </p:txBody>
      </p:sp>
    </p:spTree>
    <p:extLst>
      <p:ext uri="{BB962C8B-B14F-4D97-AF65-F5344CB8AC3E}">
        <p14:creationId xmlns:p14="http://schemas.microsoft.com/office/powerpoint/2010/main" val="377242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2178986"/>
            <a:ext cx="8277544" cy="1244152"/>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338452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6"/>
            <a:ext cx="8277544" cy="1256060"/>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Tree>
    <p:extLst>
      <p:ext uri="{BB962C8B-B14F-4D97-AF65-F5344CB8AC3E}">
        <p14:creationId xmlns:p14="http://schemas.microsoft.com/office/powerpoint/2010/main" val="30687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433229" y="2178985"/>
            <a:ext cx="8081869" cy="1173182"/>
          </a:xfrm>
        </p:spPr>
        <p:txBody>
          <a:bodyPr/>
          <a:lstStyle>
            <a:lvl1pPr marL="0" indent="0">
              <a:spcAft>
                <a:spcPts val="546"/>
              </a:spcAft>
              <a:buFontTx/>
              <a:buNone/>
              <a:defRPr/>
            </a:lvl1pPr>
            <a:lvl2pPr>
              <a:spcAft>
                <a:spcPts val="546"/>
              </a:spcAft>
              <a:defRPr/>
            </a:lvl2pPr>
            <a:lvl3pPr>
              <a:spcAft>
                <a:spcPts val="546"/>
              </a:spcAft>
              <a:defRPr/>
            </a:lvl3pPr>
            <a:lvl4pPr>
              <a:spcAft>
                <a:spcPts val="546"/>
              </a:spcAft>
              <a:defRPr/>
            </a:lvl4pPr>
            <a:lvl5pPr>
              <a:spcAft>
                <a:spcPts val="546"/>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9830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4899810" y="1"/>
            <a:ext cx="4244191" cy="51434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433229" y="1139884"/>
            <a:ext cx="3810963" cy="195968"/>
          </a:xfrm>
        </p:spPr>
        <p:txBody>
          <a:bodyPr/>
          <a:lstStyle>
            <a:lvl1pPr>
              <a:lnSpc>
                <a:spcPct val="100000"/>
              </a:lnSpc>
              <a:buFont typeface="Arial" panose="020B0604020202020204" pitchFamily="34" charset="0"/>
              <a:buNone/>
              <a:defRPr sz="1274">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2178984"/>
            <a:ext cx="3810963" cy="1161857"/>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433229" y="4777660"/>
            <a:ext cx="4033353" cy="20794"/>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4899809" y="4437518"/>
            <a:ext cx="3810963" cy="111184"/>
          </a:xfrm>
        </p:spPr>
        <p:txBody>
          <a:bodyPr/>
          <a:lstStyle>
            <a:lvl1pPr>
              <a:defRPr sz="637"/>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433228" y="3819359"/>
            <a:ext cx="716993" cy="593239"/>
          </a:xfrm>
        </p:spPr>
        <p:txBody>
          <a:bodyPr/>
          <a:lstStyle/>
          <a:p>
            <a:r>
              <a:rPr lang="en-US"/>
              <a:t>Click icon to add picture</a:t>
            </a:r>
            <a:endParaRPr lang="en-GB"/>
          </a:p>
        </p:txBody>
      </p:sp>
    </p:spTree>
    <p:extLst>
      <p:ext uri="{BB962C8B-B14F-4D97-AF65-F5344CB8AC3E}">
        <p14:creationId xmlns:p14="http://schemas.microsoft.com/office/powerpoint/2010/main" val="2083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4"/>
            <a:ext cx="3810963" cy="1161857"/>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4899809" y="433198"/>
            <a:ext cx="3810963" cy="197560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899809" y="2576106"/>
            <a:ext cx="3810963" cy="1960196"/>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4953242" y="483448"/>
            <a:ext cx="3704099" cy="190309"/>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4953242" y="2632109"/>
            <a:ext cx="3704099" cy="190309"/>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433228" y="3819359"/>
            <a:ext cx="716993" cy="593239"/>
          </a:xfrm>
        </p:spPr>
        <p:txBody>
          <a:bodyPr/>
          <a:lstStyle/>
          <a:p>
            <a:r>
              <a:rPr lang="en-US"/>
              <a:t>Click icon to add picture</a:t>
            </a:r>
            <a:endParaRPr lang="en-GB"/>
          </a:p>
        </p:txBody>
      </p:sp>
    </p:spTree>
    <p:extLst>
      <p:ext uri="{BB962C8B-B14F-4D97-AF65-F5344CB8AC3E}">
        <p14:creationId xmlns:p14="http://schemas.microsoft.com/office/powerpoint/2010/main" val="134864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433230" y="402898"/>
            <a:ext cx="3810962" cy="604685"/>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433229" y="1261924"/>
            <a:ext cx="3810963" cy="1161857"/>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433388" y="4798454"/>
            <a:ext cx="8282165"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819"/>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4899809" y="2576106"/>
            <a:ext cx="3810963" cy="1960196"/>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4905372" y="1613185"/>
            <a:ext cx="3805400" cy="629663"/>
          </a:xfrm>
        </p:spPr>
        <p:txBody>
          <a:bodyPr/>
          <a:lstStyle>
            <a:lvl1pPr>
              <a:lnSpc>
                <a:spcPct val="100000"/>
              </a:lnSpc>
              <a:buFont typeface="Arial" panose="020B0604020202020204" pitchFamily="34" charset="0"/>
              <a:buNone/>
              <a:defRPr sz="1091" b="0" i="0">
                <a:solidFill>
                  <a:schemeClr val="tx1"/>
                </a:solidFill>
                <a:latin typeface="Poppins Medium" pitchFamily="2" charset="77"/>
                <a:cs typeface="Poppins Medium" pitchFamily="2" charset="77"/>
              </a:defRPr>
            </a:lvl1pPr>
            <a:lvl2pPr marL="0" indent="0">
              <a:spcAft>
                <a:spcPts val="0"/>
              </a:spcAft>
              <a:buFontTx/>
              <a:buNone/>
              <a:defRPr sz="1091" b="1" i="0">
                <a:solidFill>
                  <a:schemeClr val="accent1"/>
                </a:solidFill>
                <a:latin typeface="Poppins SemiBold" pitchFamily="2" charset="77"/>
                <a:cs typeface="Poppins SemiBold" pitchFamily="2" charset="77"/>
              </a:defRPr>
            </a:lvl2pPr>
            <a:lvl3pPr marL="0" indent="0">
              <a:spcBef>
                <a:spcPts val="0"/>
              </a:spcBef>
              <a:buFontTx/>
              <a:buNone/>
              <a:defRPr sz="910"/>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433228" y="3819359"/>
            <a:ext cx="716993" cy="593239"/>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05373" y="1205114"/>
            <a:ext cx="356183" cy="300892"/>
          </a:xfrm>
          <a:prstGeom prst="rect">
            <a:avLst/>
          </a:prstGeom>
        </p:spPr>
      </p:pic>
    </p:spTree>
    <p:extLst>
      <p:ext uri="{BB962C8B-B14F-4D97-AF65-F5344CB8AC3E}">
        <p14:creationId xmlns:p14="http://schemas.microsoft.com/office/powerpoint/2010/main" val="352304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2.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ags" Target="../tags/tag5.xml"/><Relationship Id="rId39" Type="http://schemas.openxmlformats.org/officeDocument/2006/relationships/tags" Target="../tags/tag18.xml"/><Relationship Id="rId3" Type="http://schemas.openxmlformats.org/officeDocument/2006/relationships/slideLayout" Target="../slideLayouts/slideLayout61.xml"/><Relationship Id="rId21" Type="http://schemas.openxmlformats.org/officeDocument/2006/relationships/theme" Target="../theme/theme3.xml"/><Relationship Id="rId34" Type="http://schemas.openxmlformats.org/officeDocument/2006/relationships/tags" Target="../tags/tag13.xml"/><Relationship Id="rId42" Type="http://schemas.openxmlformats.org/officeDocument/2006/relationships/oleObject" Target="../embeddings/oleObject1.bin"/><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ags" Target="../tags/tag4.xml"/><Relationship Id="rId33" Type="http://schemas.openxmlformats.org/officeDocument/2006/relationships/tags" Target="../tags/tag12.xml"/><Relationship Id="rId38" Type="http://schemas.openxmlformats.org/officeDocument/2006/relationships/tags" Target="../tags/tag17.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tags" Target="../tags/tag8.xml"/><Relationship Id="rId41" Type="http://schemas.openxmlformats.org/officeDocument/2006/relationships/tags" Target="../tags/tag2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tags" Target="../tags/tag3.xml"/><Relationship Id="rId32" Type="http://schemas.openxmlformats.org/officeDocument/2006/relationships/tags" Target="../tags/tag11.xml"/><Relationship Id="rId37" Type="http://schemas.openxmlformats.org/officeDocument/2006/relationships/tags" Target="../tags/tag16.xml"/><Relationship Id="rId40" Type="http://schemas.openxmlformats.org/officeDocument/2006/relationships/tags" Target="../tags/tag1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tags" Target="../tags/tag2.xml"/><Relationship Id="rId28" Type="http://schemas.openxmlformats.org/officeDocument/2006/relationships/tags" Target="../tags/tag7.xml"/><Relationship Id="rId36" Type="http://schemas.openxmlformats.org/officeDocument/2006/relationships/tags" Target="../tags/tag15.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tags" Target="../tags/tag10.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tags" Target="../tags/tag1.xml"/><Relationship Id="rId27" Type="http://schemas.openxmlformats.org/officeDocument/2006/relationships/tags" Target="../tags/tag6.xml"/><Relationship Id="rId30" Type="http://schemas.openxmlformats.org/officeDocument/2006/relationships/tags" Target="../tags/tag9.xml"/><Relationship Id="rId35" Type="http://schemas.openxmlformats.org/officeDocument/2006/relationships/tags" Target="../tags/tag14.xml"/><Relationship Id="rId43" Type="http://schemas.openxmlformats.org/officeDocument/2006/relationships/image" Target="../media/image21.emf"/></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50" Type="http://schemas.openxmlformats.org/officeDocument/2006/relationships/slideLayout" Target="../slideLayouts/slideLayout128.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41" Type="http://schemas.openxmlformats.org/officeDocument/2006/relationships/slideLayout" Target="../slideLayouts/slideLayout119.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8" Type="http://schemas.openxmlformats.org/officeDocument/2006/relationships/slideLayout" Target="../slideLayouts/slideLayout86.xml"/><Relationship Id="rId5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9" Type="http://schemas.openxmlformats.org/officeDocument/2006/relationships/slideLayout" Target="../slideLayouts/slideLayout167.xml"/><Relationship Id="rId21" Type="http://schemas.openxmlformats.org/officeDocument/2006/relationships/slideLayout" Target="../slideLayouts/slideLayout149.xml"/><Relationship Id="rId34" Type="http://schemas.openxmlformats.org/officeDocument/2006/relationships/slideLayout" Target="../slideLayouts/slideLayout162.xml"/><Relationship Id="rId42" Type="http://schemas.openxmlformats.org/officeDocument/2006/relationships/slideLayout" Target="../slideLayouts/slideLayout170.xml"/><Relationship Id="rId47" Type="http://schemas.openxmlformats.org/officeDocument/2006/relationships/slideLayout" Target="../slideLayouts/slideLayout175.xml"/><Relationship Id="rId50" Type="http://schemas.openxmlformats.org/officeDocument/2006/relationships/slideLayout" Target="../slideLayouts/slideLayout178.xml"/><Relationship Id="rId55" Type="http://schemas.openxmlformats.org/officeDocument/2006/relationships/slideLayout" Target="../slideLayouts/slideLayout183.xml"/><Relationship Id="rId63" Type="http://schemas.openxmlformats.org/officeDocument/2006/relationships/slideLayout" Target="../slideLayouts/slideLayout191.xml"/><Relationship Id="rId68" Type="http://schemas.openxmlformats.org/officeDocument/2006/relationships/theme" Target="../theme/theme5.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9" Type="http://schemas.openxmlformats.org/officeDocument/2006/relationships/slideLayout" Target="../slideLayouts/slideLayout157.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slideLayout" Target="../slideLayouts/slideLayout160.xml"/><Relationship Id="rId37" Type="http://schemas.openxmlformats.org/officeDocument/2006/relationships/slideLayout" Target="../slideLayouts/slideLayout165.xml"/><Relationship Id="rId40" Type="http://schemas.openxmlformats.org/officeDocument/2006/relationships/slideLayout" Target="../slideLayouts/slideLayout168.xml"/><Relationship Id="rId45" Type="http://schemas.openxmlformats.org/officeDocument/2006/relationships/slideLayout" Target="../slideLayouts/slideLayout173.xml"/><Relationship Id="rId53" Type="http://schemas.openxmlformats.org/officeDocument/2006/relationships/slideLayout" Target="../slideLayouts/slideLayout181.xml"/><Relationship Id="rId58" Type="http://schemas.openxmlformats.org/officeDocument/2006/relationships/slideLayout" Target="../slideLayouts/slideLayout186.xml"/><Relationship Id="rId66" Type="http://schemas.openxmlformats.org/officeDocument/2006/relationships/slideLayout" Target="../slideLayouts/slideLayout194.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36" Type="http://schemas.openxmlformats.org/officeDocument/2006/relationships/slideLayout" Target="../slideLayouts/slideLayout164.xml"/><Relationship Id="rId49" Type="http://schemas.openxmlformats.org/officeDocument/2006/relationships/slideLayout" Target="../slideLayouts/slideLayout177.xml"/><Relationship Id="rId57" Type="http://schemas.openxmlformats.org/officeDocument/2006/relationships/slideLayout" Target="../slideLayouts/slideLayout185.xml"/><Relationship Id="rId61" Type="http://schemas.openxmlformats.org/officeDocument/2006/relationships/slideLayout" Target="../slideLayouts/slideLayout189.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31" Type="http://schemas.openxmlformats.org/officeDocument/2006/relationships/slideLayout" Target="../slideLayouts/slideLayout159.xml"/><Relationship Id="rId44" Type="http://schemas.openxmlformats.org/officeDocument/2006/relationships/slideLayout" Target="../slideLayouts/slideLayout172.xml"/><Relationship Id="rId52" Type="http://schemas.openxmlformats.org/officeDocument/2006/relationships/slideLayout" Target="../slideLayouts/slideLayout180.xml"/><Relationship Id="rId60" Type="http://schemas.openxmlformats.org/officeDocument/2006/relationships/slideLayout" Target="../slideLayouts/slideLayout188.xml"/><Relationship Id="rId65" Type="http://schemas.openxmlformats.org/officeDocument/2006/relationships/slideLayout" Target="../slideLayouts/slideLayout193.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 Id="rId35" Type="http://schemas.openxmlformats.org/officeDocument/2006/relationships/slideLayout" Target="../slideLayouts/slideLayout163.xml"/><Relationship Id="rId43" Type="http://schemas.openxmlformats.org/officeDocument/2006/relationships/slideLayout" Target="../slideLayouts/slideLayout171.xml"/><Relationship Id="rId48" Type="http://schemas.openxmlformats.org/officeDocument/2006/relationships/slideLayout" Target="../slideLayouts/slideLayout176.xml"/><Relationship Id="rId56" Type="http://schemas.openxmlformats.org/officeDocument/2006/relationships/slideLayout" Target="../slideLayouts/slideLayout184.xml"/><Relationship Id="rId64" Type="http://schemas.openxmlformats.org/officeDocument/2006/relationships/slideLayout" Target="../slideLayouts/slideLayout192.xml"/><Relationship Id="rId8" Type="http://schemas.openxmlformats.org/officeDocument/2006/relationships/slideLayout" Target="../slideLayouts/slideLayout136.xml"/><Relationship Id="rId51" Type="http://schemas.openxmlformats.org/officeDocument/2006/relationships/slideLayout" Target="../slideLayouts/slideLayout179.xml"/><Relationship Id="rId3" Type="http://schemas.openxmlformats.org/officeDocument/2006/relationships/slideLayout" Target="../slideLayouts/slideLayout131.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slideLayout" Target="../slideLayouts/slideLayout161.xml"/><Relationship Id="rId38" Type="http://schemas.openxmlformats.org/officeDocument/2006/relationships/slideLayout" Target="../slideLayouts/slideLayout166.xml"/><Relationship Id="rId46" Type="http://schemas.openxmlformats.org/officeDocument/2006/relationships/slideLayout" Target="../slideLayouts/slideLayout174.xml"/><Relationship Id="rId59" Type="http://schemas.openxmlformats.org/officeDocument/2006/relationships/slideLayout" Target="../slideLayouts/slideLayout187.xml"/><Relationship Id="rId67" Type="http://schemas.openxmlformats.org/officeDocument/2006/relationships/slideLayout" Target="../slideLayouts/slideLayout195.xml"/><Relationship Id="rId20" Type="http://schemas.openxmlformats.org/officeDocument/2006/relationships/slideLayout" Target="../slideLayouts/slideLayout148.xml"/><Relationship Id="rId41" Type="http://schemas.openxmlformats.org/officeDocument/2006/relationships/slideLayout" Target="../slideLayouts/slideLayout169.xml"/><Relationship Id="rId54" Type="http://schemas.openxmlformats.org/officeDocument/2006/relationships/slideLayout" Target="../slideLayouts/slideLayout182.xml"/><Relationship Id="rId62" Type="http://schemas.openxmlformats.org/officeDocument/2006/relationships/slideLayout" Target="../slideLayouts/slideLayout19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slideLayout" Target="../slideLayouts/slideLayout221.xml"/><Relationship Id="rId39" Type="http://schemas.openxmlformats.org/officeDocument/2006/relationships/slideLayout" Target="../slideLayouts/slideLayout234.xml"/><Relationship Id="rId21" Type="http://schemas.openxmlformats.org/officeDocument/2006/relationships/slideLayout" Target="../slideLayouts/slideLayout216.xml"/><Relationship Id="rId34" Type="http://schemas.openxmlformats.org/officeDocument/2006/relationships/slideLayout" Target="../slideLayouts/slideLayout229.xml"/><Relationship Id="rId42" Type="http://schemas.openxmlformats.org/officeDocument/2006/relationships/slideLayout" Target="../slideLayouts/slideLayout237.xml"/><Relationship Id="rId47" Type="http://schemas.openxmlformats.org/officeDocument/2006/relationships/slideLayout" Target="../slideLayouts/slideLayout242.xml"/><Relationship Id="rId50" Type="http://schemas.openxmlformats.org/officeDocument/2006/relationships/slideLayout" Target="../slideLayouts/slideLayout245.xml"/><Relationship Id="rId55" Type="http://schemas.openxmlformats.org/officeDocument/2006/relationships/slideLayout" Target="../slideLayouts/slideLayout250.xml"/><Relationship Id="rId7" Type="http://schemas.openxmlformats.org/officeDocument/2006/relationships/slideLayout" Target="../slideLayouts/slideLayout202.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29" Type="http://schemas.openxmlformats.org/officeDocument/2006/relationships/slideLayout" Target="../slideLayouts/slideLayout224.xml"/><Relationship Id="rId41" Type="http://schemas.openxmlformats.org/officeDocument/2006/relationships/slideLayout" Target="../slideLayouts/slideLayout236.xml"/><Relationship Id="rId54" Type="http://schemas.openxmlformats.org/officeDocument/2006/relationships/slideLayout" Target="../slideLayouts/slideLayout249.xml"/><Relationship Id="rId62" Type="http://schemas.openxmlformats.org/officeDocument/2006/relationships/theme" Target="../theme/theme6.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slideLayout" Target="../slideLayouts/slideLayout219.xml"/><Relationship Id="rId32" Type="http://schemas.openxmlformats.org/officeDocument/2006/relationships/slideLayout" Target="../slideLayouts/slideLayout227.xml"/><Relationship Id="rId37" Type="http://schemas.openxmlformats.org/officeDocument/2006/relationships/slideLayout" Target="../slideLayouts/slideLayout232.xml"/><Relationship Id="rId40" Type="http://schemas.openxmlformats.org/officeDocument/2006/relationships/slideLayout" Target="../slideLayouts/slideLayout235.xml"/><Relationship Id="rId45" Type="http://schemas.openxmlformats.org/officeDocument/2006/relationships/slideLayout" Target="../slideLayouts/slideLayout240.xml"/><Relationship Id="rId53" Type="http://schemas.openxmlformats.org/officeDocument/2006/relationships/slideLayout" Target="../slideLayouts/slideLayout248.xml"/><Relationship Id="rId58" Type="http://schemas.openxmlformats.org/officeDocument/2006/relationships/slideLayout" Target="../slideLayouts/slideLayout253.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slideLayout" Target="../slideLayouts/slideLayout218.xml"/><Relationship Id="rId28" Type="http://schemas.openxmlformats.org/officeDocument/2006/relationships/slideLayout" Target="../slideLayouts/slideLayout223.xml"/><Relationship Id="rId36" Type="http://schemas.openxmlformats.org/officeDocument/2006/relationships/slideLayout" Target="../slideLayouts/slideLayout231.xml"/><Relationship Id="rId49" Type="http://schemas.openxmlformats.org/officeDocument/2006/relationships/slideLayout" Target="../slideLayouts/slideLayout244.xml"/><Relationship Id="rId57" Type="http://schemas.openxmlformats.org/officeDocument/2006/relationships/slideLayout" Target="../slideLayouts/slideLayout252.xml"/><Relationship Id="rId61" Type="http://schemas.openxmlformats.org/officeDocument/2006/relationships/slideLayout" Target="../slideLayouts/slideLayout256.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31" Type="http://schemas.openxmlformats.org/officeDocument/2006/relationships/slideLayout" Target="../slideLayouts/slideLayout226.xml"/><Relationship Id="rId44" Type="http://schemas.openxmlformats.org/officeDocument/2006/relationships/slideLayout" Target="../slideLayouts/slideLayout239.xml"/><Relationship Id="rId52" Type="http://schemas.openxmlformats.org/officeDocument/2006/relationships/slideLayout" Target="../slideLayouts/slideLayout247.xml"/><Relationship Id="rId60" Type="http://schemas.openxmlformats.org/officeDocument/2006/relationships/slideLayout" Target="../slideLayouts/slideLayout25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 Id="rId27" Type="http://schemas.openxmlformats.org/officeDocument/2006/relationships/slideLayout" Target="../slideLayouts/slideLayout222.xml"/><Relationship Id="rId30" Type="http://schemas.openxmlformats.org/officeDocument/2006/relationships/slideLayout" Target="../slideLayouts/slideLayout225.xml"/><Relationship Id="rId35" Type="http://schemas.openxmlformats.org/officeDocument/2006/relationships/slideLayout" Target="../slideLayouts/slideLayout230.xml"/><Relationship Id="rId43" Type="http://schemas.openxmlformats.org/officeDocument/2006/relationships/slideLayout" Target="../slideLayouts/slideLayout238.xml"/><Relationship Id="rId48" Type="http://schemas.openxmlformats.org/officeDocument/2006/relationships/slideLayout" Target="../slideLayouts/slideLayout243.xml"/><Relationship Id="rId56" Type="http://schemas.openxmlformats.org/officeDocument/2006/relationships/slideLayout" Target="../slideLayouts/slideLayout251.xml"/><Relationship Id="rId8" Type="http://schemas.openxmlformats.org/officeDocument/2006/relationships/slideLayout" Target="../slideLayouts/slideLayout203.xml"/><Relationship Id="rId51" Type="http://schemas.openxmlformats.org/officeDocument/2006/relationships/slideLayout" Target="../slideLayouts/slideLayout246.xml"/><Relationship Id="rId3" Type="http://schemas.openxmlformats.org/officeDocument/2006/relationships/slideLayout" Target="../slideLayouts/slideLayout198.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slideLayout" Target="../slideLayouts/slideLayout220.xml"/><Relationship Id="rId33" Type="http://schemas.openxmlformats.org/officeDocument/2006/relationships/slideLayout" Target="../slideLayouts/slideLayout228.xml"/><Relationship Id="rId38" Type="http://schemas.openxmlformats.org/officeDocument/2006/relationships/slideLayout" Target="../slideLayouts/slideLayout233.xml"/><Relationship Id="rId46" Type="http://schemas.openxmlformats.org/officeDocument/2006/relationships/slideLayout" Target="../slideLayouts/slideLayout241.xml"/><Relationship Id="rId59" Type="http://schemas.openxmlformats.org/officeDocument/2006/relationships/slideLayout" Target="../slideLayouts/slideLayout25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69.xml"/><Relationship Id="rId18" Type="http://schemas.openxmlformats.org/officeDocument/2006/relationships/slideLayout" Target="../slideLayouts/slideLayout274.xml"/><Relationship Id="rId26" Type="http://schemas.openxmlformats.org/officeDocument/2006/relationships/slideLayout" Target="../slideLayouts/slideLayout282.xml"/><Relationship Id="rId39" Type="http://schemas.openxmlformats.org/officeDocument/2006/relationships/slideLayout" Target="../slideLayouts/slideLayout295.xml"/><Relationship Id="rId3" Type="http://schemas.openxmlformats.org/officeDocument/2006/relationships/slideLayout" Target="../slideLayouts/slideLayout259.xml"/><Relationship Id="rId21" Type="http://schemas.openxmlformats.org/officeDocument/2006/relationships/slideLayout" Target="../slideLayouts/slideLayout277.xml"/><Relationship Id="rId34" Type="http://schemas.openxmlformats.org/officeDocument/2006/relationships/slideLayout" Target="../slideLayouts/slideLayout290.xml"/><Relationship Id="rId42" Type="http://schemas.openxmlformats.org/officeDocument/2006/relationships/slideLayout" Target="../slideLayouts/slideLayout298.xml"/><Relationship Id="rId47" Type="http://schemas.openxmlformats.org/officeDocument/2006/relationships/slideLayout" Target="../slideLayouts/slideLayout303.xml"/><Relationship Id="rId50" Type="http://schemas.openxmlformats.org/officeDocument/2006/relationships/slideLayout" Target="../slideLayouts/slideLayout306.xml"/><Relationship Id="rId7" Type="http://schemas.openxmlformats.org/officeDocument/2006/relationships/slideLayout" Target="../slideLayouts/slideLayout263.xml"/><Relationship Id="rId12" Type="http://schemas.openxmlformats.org/officeDocument/2006/relationships/slideLayout" Target="../slideLayouts/slideLayout268.xml"/><Relationship Id="rId17" Type="http://schemas.openxmlformats.org/officeDocument/2006/relationships/slideLayout" Target="../slideLayouts/slideLayout273.xml"/><Relationship Id="rId25" Type="http://schemas.openxmlformats.org/officeDocument/2006/relationships/slideLayout" Target="../slideLayouts/slideLayout281.xml"/><Relationship Id="rId33" Type="http://schemas.openxmlformats.org/officeDocument/2006/relationships/slideLayout" Target="../slideLayouts/slideLayout289.xml"/><Relationship Id="rId38" Type="http://schemas.openxmlformats.org/officeDocument/2006/relationships/slideLayout" Target="../slideLayouts/slideLayout294.xml"/><Relationship Id="rId46" Type="http://schemas.openxmlformats.org/officeDocument/2006/relationships/slideLayout" Target="../slideLayouts/slideLayout302.xml"/><Relationship Id="rId2" Type="http://schemas.openxmlformats.org/officeDocument/2006/relationships/slideLayout" Target="../slideLayouts/slideLayout258.xml"/><Relationship Id="rId16" Type="http://schemas.openxmlformats.org/officeDocument/2006/relationships/slideLayout" Target="../slideLayouts/slideLayout272.xml"/><Relationship Id="rId20" Type="http://schemas.openxmlformats.org/officeDocument/2006/relationships/slideLayout" Target="../slideLayouts/slideLayout276.xml"/><Relationship Id="rId29" Type="http://schemas.openxmlformats.org/officeDocument/2006/relationships/slideLayout" Target="../slideLayouts/slideLayout285.xml"/><Relationship Id="rId41" Type="http://schemas.openxmlformats.org/officeDocument/2006/relationships/slideLayout" Target="../slideLayouts/slideLayout297.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24" Type="http://schemas.openxmlformats.org/officeDocument/2006/relationships/slideLayout" Target="../slideLayouts/slideLayout280.xml"/><Relationship Id="rId32" Type="http://schemas.openxmlformats.org/officeDocument/2006/relationships/slideLayout" Target="../slideLayouts/slideLayout288.xml"/><Relationship Id="rId37" Type="http://schemas.openxmlformats.org/officeDocument/2006/relationships/slideLayout" Target="../slideLayouts/slideLayout293.xml"/><Relationship Id="rId40" Type="http://schemas.openxmlformats.org/officeDocument/2006/relationships/slideLayout" Target="../slideLayouts/slideLayout296.xml"/><Relationship Id="rId45" Type="http://schemas.openxmlformats.org/officeDocument/2006/relationships/slideLayout" Target="../slideLayouts/slideLayout301.xml"/><Relationship Id="rId53" Type="http://schemas.openxmlformats.org/officeDocument/2006/relationships/theme" Target="../theme/theme7.xml"/><Relationship Id="rId5" Type="http://schemas.openxmlformats.org/officeDocument/2006/relationships/slideLayout" Target="../slideLayouts/slideLayout261.xml"/><Relationship Id="rId15" Type="http://schemas.openxmlformats.org/officeDocument/2006/relationships/slideLayout" Target="../slideLayouts/slideLayout271.xml"/><Relationship Id="rId23" Type="http://schemas.openxmlformats.org/officeDocument/2006/relationships/slideLayout" Target="../slideLayouts/slideLayout279.xml"/><Relationship Id="rId28" Type="http://schemas.openxmlformats.org/officeDocument/2006/relationships/slideLayout" Target="../slideLayouts/slideLayout284.xml"/><Relationship Id="rId36" Type="http://schemas.openxmlformats.org/officeDocument/2006/relationships/slideLayout" Target="../slideLayouts/slideLayout292.xml"/><Relationship Id="rId49" Type="http://schemas.openxmlformats.org/officeDocument/2006/relationships/slideLayout" Target="../slideLayouts/slideLayout305.xml"/><Relationship Id="rId10" Type="http://schemas.openxmlformats.org/officeDocument/2006/relationships/slideLayout" Target="../slideLayouts/slideLayout266.xml"/><Relationship Id="rId19" Type="http://schemas.openxmlformats.org/officeDocument/2006/relationships/slideLayout" Target="../slideLayouts/slideLayout275.xml"/><Relationship Id="rId31" Type="http://schemas.openxmlformats.org/officeDocument/2006/relationships/slideLayout" Target="../slideLayouts/slideLayout287.xml"/><Relationship Id="rId44" Type="http://schemas.openxmlformats.org/officeDocument/2006/relationships/slideLayout" Target="../slideLayouts/slideLayout300.xml"/><Relationship Id="rId52" Type="http://schemas.openxmlformats.org/officeDocument/2006/relationships/slideLayout" Target="../slideLayouts/slideLayout308.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slideLayout" Target="../slideLayouts/slideLayout270.xml"/><Relationship Id="rId22" Type="http://schemas.openxmlformats.org/officeDocument/2006/relationships/slideLayout" Target="../slideLayouts/slideLayout278.xml"/><Relationship Id="rId27" Type="http://schemas.openxmlformats.org/officeDocument/2006/relationships/slideLayout" Target="../slideLayouts/slideLayout283.xml"/><Relationship Id="rId30" Type="http://schemas.openxmlformats.org/officeDocument/2006/relationships/slideLayout" Target="../slideLayouts/slideLayout286.xml"/><Relationship Id="rId35" Type="http://schemas.openxmlformats.org/officeDocument/2006/relationships/slideLayout" Target="../slideLayouts/slideLayout291.xml"/><Relationship Id="rId43" Type="http://schemas.openxmlformats.org/officeDocument/2006/relationships/slideLayout" Target="../slideLayouts/slideLayout299.xml"/><Relationship Id="rId48" Type="http://schemas.openxmlformats.org/officeDocument/2006/relationships/slideLayout" Target="../slideLayouts/slideLayout304.xml"/><Relationship Id="rId8" Type="http://schemas.openxmlformats.org/officeDocument/2006/relationships/slideLayout" Target="../slideLayouts/slideLayout264.xml"/><Relationship Id="rId51" Type="http://schemas.openxmlformats.org/officeDocument/2006/relationships/slideLayout" Target="../slideLayouts/slideLayout3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slideLayout" Target="../slideLayouts/slideLayout321.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433229" y="402898"/>
            <a:ext cx="4269778" cy="310749"/>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433229" y="1163688"/>
            <a:ext cx="8081869" cy="1173182"/>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433229" y="4862165"/>
            <a:ext cx="5681786" cy="83997"/>
          </a:xfrm>
          <a:prstGeom prst="rect">
            <a:avLst/>
          </a:prstGeom>
        </p:spPr>
        <p:txBody>
          <a:bodyPr vert="horz" lIns="0" tIns="0" rIns="0" bIns="0" rtlCol="0" anchor="t" anchorCtr="0">
            <a:spAutoFit/>
          </a:bodyPr>
          <a:lstStyle>
            <a:lvl1pPr algn="l">
              <a:defRPr sz="546">
                <a:solidFill>
                  <a:schemeClr val="tx1">
                    <a:tint val="75000"/>
                  </a:schemeClr>
                </a:solidFill>
                <a:latin typeface="Poppins" pitchFamily="2" charset="77"/>
                <a:cs typeface="Poppins" pitchFamily="2" charset="77"/>
              </a:defRPr>
            </a:lvl1pPr>
          </a:lstStyle>
          <a:p>
            <a:pPr marL="5776">
              <a:spcBef>
                <a:spcPts val="57"/>
              </a:spcBef>
            </a:pPr>
            <a:r>
              <a:rPr lang="en-GB" spc="2"/>
              <a:t>Immunization, Vaccines and Biologicals</a:t>
            </a:r>
            <a:endParaRPr lang="en-GB" spc="2" dirty="0"/>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8020495" y="4862164"/>
            <a:ext cx="672897" cy="83987"/>
          </a:xfrm>
          <a:prstGeom prst="rect">
            <a:avLst/>
          </a:prstGeom>
        </p:spPr>
        <p:txBody>
          <a:bodyPr vert="horz" wrap="square" lIns="0" tIns="0" rIns="0" bIns="0" rtlCol="0" anchor="t" anchorCtr="0">
            <a:spAutoFit/>
          </a:bodyPr>
          <a:lstStyle>
            <a:lvl1pPr algn="r">
              <a:defRPr sz="546">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2364446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4051"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15869" rtl="0" eaLnBrk="1" latinLnBrk="0" hangingPunct="1">
        <a:lnSpc>
          <a:spcPct val="90000"/>
        </a:lnSpc>
        <a:spcBef>
          <a:spcPct val="0"/>
        </a:spcBef>
        <a:buNone/>
        <a:defRPr sz="2183"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415869" rtl="0" eaLnBrk="1" latinLnBrk="0" hangingPunct="1">
        <a:lnSpc>
          <a:spcPct val="120000"/>
        </a:lnSpc>
        <a:spcBef>
          <a:spcPts val="455"/>
        </a:spcBef>
        <a:spcAft>
          <a:spcPts val="546"/>
        </a:spcAft>
        <a:buSzPct val="75000"/>
        <a:buFontTx/>
        <a:buNone/>
        <a:defRPr sz="1091" kern="1200">
          <a:solidFill>
            <a:schemeClr val="tx1"/>
          </a:solidFill>
          <a:latin typeface="Poppins" pitchFamily="2" charset="77"/>
          <a:ea typeface="Roboto" panose="02000000000000000000" pitchFamily="2" charset="0"/>
          <a:cs typeface="Poppins" pitchFamily="2" charset="77"/>
        </a:defRPr>
      </a:lvl1pPr>
      <a:lvl2pPr marL="360202"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910" kern="1200">
          <a:solidFill>
            <a:schemeClr val="tx1"/>
          </a:solidFill>
          <a:latin typeface="Poppins" pitchFamily="2" charset="77"/>
          <a:ea typeface="Roboto" panose="02000000000000000000" pitchFamily="2" charset="0"/>
          <a:cs typeface="Poppins" pitchFamily="2" charset="77"/>
        </a:defRPr>
      </a:lvl2pPr>
      <a:lvl3pPr marL="523930"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819" kern="1200">
          <a:solidFill>
            <a:schemeClr val="tx1"/>
          </a:solidFill>
          <a:latin typeface="Poppins" pitchFamily="2" charset="77"/>
          <a:ea typeface="Roboto" panose="02000000000000000000" pitchFamily="2" charset="0"/>
          <a:cs typeface="Poppins" pitchFamily="2" charset="77"/>
        </a:defRPr>
      </a:lvl3pPr>
      <a:lvl4pPr marL="687658"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728" kern="1200">
          <a:solidFill>
            <a:schemeClr val="tx1"/>
          </a:solidFill>
          <a:latin typeface="Poppins" pitchFamily="2" charset="77"/>
          <a:ea typeface="Roboto" panose="02000000000000000000" pitchFamily="2" charset="0"/>
          <a:cs typeface="Poppins" pitchFamily="2" charset="77"/>
        </a:defRPr>
      </a:lvl4pPr>
      <a:lvl5pPr marL="851386"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728" kern="1200">
          <a:solidFill>
            <a:schemeClr val="tx1"/>
          </a:solidFill>
          <a:latin typeface="Poppins" pitchFamily="2" charset="77"/>
          <a:ea typeface="Roboto" panose="02000000000000000000" pitchFamily="2" charset="0"/>
          <a:cs typeface="Poppins" pitchFamily="2" charset="77"/>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1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7" algn="l" defTabSz="415869" rtl="0" eaLnBrk="1" latinLnBrk="0" hangingPunct="1">
        <a:defRPr sz="81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652CD92-9D15-43B4-8516-073FCDAC90D4}" type="datetimeFigureOut">
              <a:rPr lang="en-US" smtClean="0"/>
              <a:t>9/11/2024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1722710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9"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2"/>
            </p:custDataLst>
            <p:extLst>
              <p:ext uri="{D42A27DB-BD31-4B8C-83A1-F6EECF244321}">
                <p14:modId xmlns:p14="http://schemas.microsoft.com/office/powerpoint/2010/main" val="200261560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2" imgW="413" imgH="416" progId="TCLayout.ActiveDocument.1">
                  <p:embed/>
                </p:oleObj>
              </mc:Choice>
              <mc:Fallback>
                <p:oleObj name="think-cell Slide" r:id="rId4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3"/>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3"/>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4"/>
            </p:custDataLst>
          </p:nvPr>
        </p:nvSpPr>
        <p:spPr>
          <a:xfrm>
            <a:off x="415479" y="4708801"/>
            <a:ext cx="6858000" cy="92333"/>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60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5"/>
            </p:custDataLst>
          </p:nvPr>
        </p:nvSpPr>
        <p:spPr>
          <a:xfrm>
            <a:off x="416052" y="148210"/>
            <a:ext cx="8311896" cy="288541"/>
          </a:xfrm>
          <a:prstGeom prst="rect">
            <a:avLst/>
          </a:prstGeom>
        </p:spPr>
        <p:txBody>
          <a:bodyPr vert="horz" wrap="square" lIns="0" tIns="0" rIns="0" bIns="0" rtlCol="0" anchor="t" anchorCtr="0">
            <a:spAutoFit/>
          </a:bodyPr>
          <a:lstStyle/>
          <a:p>
            <a:pPr lvl="0"/>
            <a:r>
              <a:rPr lang="en-GB"/>
              <a:t>Click to edit Master title style</a:t>
            </a:r>
            <a:endParaRPr lang="en-US"/>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9142857" cy="51435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5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416052" y="770106"/>
            <a:ext cx="338234" cy="9233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60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6"/>
            </p:custDataLst>
          </p:nvPr>
        </p:nvSpPr>
        <p:spPr>
          <a:xfrm>
            <a:off x="4490804" y="1404598"/>
            <a:ext cx="2286940" cy="346249"/>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a:t>Above Chart Exhibit Title</a:t>
            </a:r>
            <a:br>
              <a:rPr lang="en-US" sz="1200"/>
            </a:br>
            <a:r>
              <a:rPr lang="en-US" sz="105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416053" y="1404598"/>
            <a:ext cx="1863491" cy="1223412"/>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7737976" y="2362669"/>
            <a:ext cx="994780" cy="718715"/>
            <a:chOff x="10162879" y="3243772"/>
            <a:chExt cx="1326373"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3" y="3243772"/>
              <a:ext cx="602729" cy="215444"/>
            </a:xfrm>
            <a:prstGeom prst="rect">
              <a:avLst/>
            </a:prstGeom>
            <a:noFill/>
            <a:ln>
              <a:noFill/>
              <a:miter lim="800000"/>
            </a:ln>
          </p:spPr>
          <p:txBody>
            <a:bodyPr wrap="none" lIns="0" tIns="0" rIns="0" bIns="0" rtlCol="0" anchor="t" anchorCtr="0">
              <a:spAutoFit/>
            </a:bodyPr>
            <a:lstStyle/>
            <a:p>
              <a:pPr>
                <a:spcAft>
                  <a:spcPts val="450"/>
                </a:spcAft>
              </a:pPr>
              <a:r>
                <a:rPr lang="en-US" sz="105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1" y="3615193"/>
              <a:ext cx="602729" cy="215444"/>
            </a:xfrm>
            <a:prstGeom prst="rect">
              <a:avLst/>
            </a:prstGeom>
            <a:noFill/>
            <a:ln>
              <a:noFill/>
              <a:miter lim="800000"/>
            </a:ln>
          </p:spPr>
          <p:txBody>
            <a:bodyPr wrap="none" lIns="0" tIns="0" rIns="0" bIns="0" rtlCol="0" anchor="t" anchorCtr="0">
              <a:spAutoFit/>
            </a:bodyPr>
            <a:lstStyle/>
            <a:p>
              <a:pPr>
                <a:spcAft>
                  <a:spcPts val="450"/>
                </a:spcAft>
              </a:pPr>
              <a:r>
                <a:rPr lang="en-US" sz="105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1" y="3986614"/>
              <a:ext cx="602729" cy="215444"/>
            </a:xfrm>
            <a:prstGeom prst="rect">
              <a:avLst/>
            </a:prstGeom>
            <a:noFill/>
            <a:ln>
              <a:noFill/>
              <a:miter lim="800000"/>
            </a:ln>
          </p:spPr>
          <p:txBody>
            <a:bodyPr wrap="none" lIns="0" tIns="0" rIns="0" bIns="0" rtlCol="0" anchor="t" anchorCtr="0">
              <a:spAutoFit/>
            </a:bodyPr>
            <a:lstStyle/>
            <a:p>
              <a:pPr>
                <a:spcAft>
                  <a:spcPts val="450"/>
                </a:spcAft>
              </a:pPr>
              <a:r>
                <a:rPr lang="en-US" sz="105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05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05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05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8016235" y="859030"/>
            <a:ext cx="716521" cy="1298894"/>
            <a:chOff x="7723680" y="1702457"/>
            <a:chExt cx="955362"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602730" cy="215444"/>
            </a:xfrm>
            <a:prstGeom prst="rect">
              <a:avLst/>
            </a:prstGeom>
            <a:noFill/>
            <a:ln>
              <a:noFill/>
              <a:miter lim="800000"/>
            </a:ln>
          </p:spPr>
          <p:txBody>
            <a:bodyPr wrap="none" lIns="0" tIns="0" rIns="0" bIns="0" rtlCol="0" anchor="t" anchorCtr="0">
              <a:spAutoFit/>
            </a:bodyPr>
            <a:lstStyle/>
            <a:p>
              <a:pPr>
                <a:spcAft>
                  <a:spcPts val="450"/>
                </a:spcAft>
              </a:pPr>
              <a:r>
                <a:rPr lang="en-US" sz="105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4"/>
              <a:ext cx="602730" cy="215444"/>
            </a:xfrm>
            <a:prstGeom prst="rect">
              <a:avLst/>
            </a:prstGeom>
            <a:noFill/>
            <a:ln>
              <a:noFill/>
              <a:miter lim="800000"/>
            </a:ln>
          </p:spPr>
          <p:txBody>
            <a:bodyPr wrap="none" lIns="0" tIns="0" rIns="0" bIns="0" rtlCol="0" anchor="t" anchorCtr="0">
              <a:spAutoFit/>
            </a:bodyPr>
            <a:lstStyle/>
            <a:p>
              <a:pPr>
                <a:spcAft>
                  <a:spcPts val="450"/>
                </a:spcAft>
              </a:pPr>
              <a:r>
                <a:rPr lang="en-US" sz="105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602730" cy="215444"/>
            </a:xfrm>
            <a:prstGeom prst="rect">
              <a:avLst/>
            </a:prstGeom>
            <a:noFill/>
            <a:ln>
              <a:noFill/>
              <a:miter lim="800000"/>
            </a:ln>
          </p:spPr>
          <p:txBody>
            <a:bodyPr wrap="none" lIns="0" tIns="0" rIns="0" bIns="0" rtlCol="0" anchor="t" anchorCtr="0">
              <a:spAutoFit/>
            </a:bodyPr>
            <a:lstStyle/>
            <a:p>
              <a:pPr>
                <a:spcAft>
                  <a:spcPts val="450"/>
                </a:spcAft>
              </a:pPr>
              <a:r>
                <a:rPr lang="en-US" sz="105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602730" cy="215444"/>
            </a:xfrm>
            <a:prstGeom prst="rect">
              <a:avLst/>
            </a:prstGeom>
            <a:noFill/>
            <a:ln>
              <a:noFill/>
              <a:miter lim="800000"/>
            </a:ln>
          </p:spPr>
          <p:txBody>
            <a:bodyPr wrap="none" lIns="0" tIns="0" rIns="0" bIns="0" rtlCol="0" anchor="t" anchorCtr="0">
              <a:spAutoFit/>
            </a:bodyPr>
            <a:lstStyle/>
            <a:p>
              <a:pPr>
                <a:spcAft>
                  <a:spcPts val="450"/>
                </a:spcAft>
              </a:pPr>
              <a:r>
                <a:rPr lang="en-US" sz="105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5"/>
              <a:ext cx="602730" cy="215444"/>
            </a:xfrm>
            <a:prstGeom prst="rect">
              <a:avLst/>
            </a:prstGeom>
            <a:noFill/>
            <a:ln>
              <a:noFill/>
              <a:miter lim="800000"/>
            </a:ln>
          </p:spPr>
          <p:txBody>
            <a:bodyPr wrap="none" lIns="0" tIns="0" rIns="0" bIns="0" rtlCol="0" anchor="t" anchorCtr="0">
              <a:spAutoFit/>
            </a:bodyPr>
            <a:lstStyle/>
            <a:p>
              <a:pPr>
                <a:spcAft>
                  <a:spcPts val="450"/>
                </a:spcAft>
              </a:pPr>
              <a:r>
                <a:rPr lang="en-US" sz="105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05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05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05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05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05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8036098" y="3286126"/>
            <a:ext cx="696657" cy="1287962"/>
            <a:chOff x="10652400" y="4322824"/>
            <a:chExt cx="928876"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05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05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05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05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05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7" y="4322824"/>
              <a:ext cx="602729" cy="215444"/>
            </a:xfrm>
            <a:prstGeom prst="rect">
              <a:avLst/>
            </a:prstGeom>
            <a:noFill/>
            <a:ln>
              <a:noFill/>
              <a:miter lim="800000"/>
            </a:ln>
          </p:spPr>
          <p:txBody>
            <a:bodyPr wrap="none" lIns="0" tIns="0" rIns="0" bIns="0" rtlCol="0" anchor="t" anchorCtr="0">
              <a:spAutoFit/>
            </a:bodyPr>
            <a:lstStyle/>
            <a:p>
              <a:pPr>
                <a:spcAft>
                  <a:spcPts val="450"/>
                </a:spcAft>
              </a:pPr>
              <a:r>
                <a:rPr lang="en-US" sz="105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7" y="4702323"/>
              <a:ext cx="602729" cy="215444"/>
            </a:xfrm>
            <a:prstGeom prst="rect">
              <a:avLst/>
            </a:prstGeom>
            <a:noFill/>
            <a:ln>
              <a:noFill/>
              <a:miter lim="800000"/>
            </a:ln>
          </p:spPr>
          <p:txBody>
            <a:bodyPr wrap="none" lIns="0" tIns="0" rIns="0" bIns="0" rtlCol="0" anchor="t" anchorCtr="0">
              <a:spAutoFit/>
            </a:bodyPr>
            <a:lstStyle/>
            <a:p>
              <a:pPr>
                <a:spcAft>
                  <a:spcPts val="450"/>
                </a:spcAft>
              </a:pPr>
              <a:r>
                <a:rPr lang="en-US" sz="105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7" y="5081820"/>
              <a:ext cx="602729" cy="215444"/>
            </a:xfrm>
            <a:prstGeom prst="rect">
              <a:avLst/>
            </a:prstGeom>
            <a:noFill/>
            <a:ln>
              <a:noFill/>
              <a:miter lim="800000"/>
            </a:ln>
          </p:spPr>
          <p:txBody>
            <a:bodyPr wrap="none" lIns="0" tIns="0" rIns="0" bIns="0" rtlCol="0" anchor="t" anchorCtr="0">
              <a:spAutoFit/>
            </a:bodyPr>
            <a:lstStyle/>
            <a:p>
              <a:pPr>
                <a:spcAft>
                  <a:spcPts val="450"/>
                </a:spcAft>
              </a:pPr>
              <a:r>
                <a:rPr lang="en-US" sz="105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7" y="5453241"/>
              <a:ext cx="602729" cy="215444"/>
            </a:xfrm>
            <a:prstGeom prst="rect">
              <a:avLst/>
            </a:prstGeom>
            <a:noFill/>
            <a:ln>
              <a:noFill/>
              <a:miter lim="800000"/>
            </a:ln>
          </p:spPr>
          <p:txBody>
            <a:bodyPr wrap="none" lIns="0" tIns="0" rIns="0" bIns="0" rtlCol="0" anchor="t" anchorCtr="0">
              <a:spAutoFit/>
            </a:bodyPr>
            <a:lstStyle/>
            <a:p>
              <a:pPr>
                <a:spcAft>
                  <a:spcPts val="450"/>
                </a:spcAft>
              </a:pPr>
              <a:r>
                <a:rPr lang="en-US" sz="105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602729" cy="215444"/>
            </a:xfrm>
            <a:prstGeom prst="rect">
              <a:avLst/>
            </a:prstGeom>
            <a:noFill/>
            <a:ln>
              <a:noFill/>
              <a:miter lim="800000"/>
            </a:ln>
          </p:spPr>
          <p:txBody>
            <a:bodyPr wrap="none" lIns="0" tIns="0" rIns="0" bIns="0" rtlCol="0" anchor="t" anchorCtr="0">
              <a:spAutoFit/>
            </a:bodyPr>
            <a:lstStyle/>
            <a:p>
              <a:pPr>
                <a:spcAft>
                  <a:spcPts val="450"/>
                </a:spcAft>
              </a:pPr>
              <a:r>
                <a:rPr lang="en-US" sz="105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416052" y="4837600"/>
            <a:ext cx="8311896"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4730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1" r:id="rId20"/>
  </p:sldLayoutIdLst>
  <p:txStyles>
    <p:titleStyle>
      <a:lvl1pPr algn="l" defTabSz="685800" rtl="0" eaLnBrk="1" latinLnBrk="0" hangingPunct="1">
        <a:lnSpc>
          <a:spcPct val="100000"/>
        </a:lnSpc>
        <a:spcBef>
          <a:spcPct val="0"/>
        </a:spcBef>
        <a:buNone/>
        <a:defRPr lang="en-US" sz="1875" b="1" kern="1200" spc="0" baseline="0" dirty="0">
          <a:ln w="6350" cap="flat">
            <a:noFill/>
            <a:miter lim="800000"/>
          </a:ln>
          <a:solidFill>
            <a:schemeClr val="tx1"/>
          </a:solidFill>
          <a:latin typeface="+mj-lt"/>
          <a:ea typeface="+mj-ea"/>
          <a:cs typeface="+mj-cs"/>
        </a:defRPr>
      </a:lvl1pPr>
    </p:titleStyle>
    <p:bodyStyle>
      <a:lvl1pPr marL="0" indent="0" algn="l" defTabSz="685800" rtl="0" eaLnBrk="1" latinLnBrk="0" hangingPunct="1">
        <a:lnSpc>
          <a:spcPct val="100000"/>
        </a:lnSpc>
        <a:spcBef>
          <a:spcPts val="225"/>
        </a:spcBef>
        <a:spcAft>
          <a:spcPts val="225"/>
        </a:spcAft>
        <a:buClr>
          <a:schemeClr val="tx1"/>
        </a:buClr>
        <a:buSzPct val="100000"/>
        <a:buFont typeface="Segoe UI" panose="020B0502040204020203" pitchFamily="34" charset="0"/>
        <a:buChar char="​"/>
        <a:defRPr lang="en-US" sz="1200" kern="1200" dirty="0">
          <a:solidFill>
            <a:schemeClr val="tx1"/>
          </a:solidFill>
          <a:latin typeface="+mn-lt"/>
          <a:ea typeface="+mn-ea"/>
          <a:cs typeface="Arial" panose="020B0604020202020204" pitchFamily="34" charset="0"/>
        </a:defRPr>
      </a:lvl1pPr>
      <a:lvl2pPr marL="171450" indent="-171450" algn="l" defTabSz="685800" rtl="0" eaLnBrk="1" latinLnBrk="0" hangingPunct="1">
        <a:lnSpc>
          <a:spcPct val="100000"/>
        </a:lnSpc>
        <a:spcBef>
          <a:spcPts val="0"/>
        </a:spcBef>
        <a:spcAft>
          <a:spcPts val="225"/>
        </a:spcAft>
        <a:buClr>
          <a:schemeClr val="tx1"/>
        </a:buClr>
        <a:buSzPct val="110000"/>
        <a:buFont typeface="Wingdings" panose="05000000000000000000" pitchFamily="2" charset="2"/>
        <a:buChar char=""/>
        <a:defRPr lang="en-US" sz="1200" kern="1200" dirty="0">
          <a:solidFill>
            <a:schemeClr val="tx1"/>
          </a:solidFill>
          <a:latin typeface="+mn-lt"/>
          <a:ea typeface="+mn-ea"/>
          <a:cs typeface="+mn-cs"/>
        </a:defRPr>
      </a:lvl2pPr>
      <a:lvl3pPr marL="329184" indent="-157734" algn="l" defTabSz="685800" rtl="0" eaLnBrk="1" latinLnBrk="0" hangingPunct="1">
        <a:lnSpc>
          <a:spcPct val="100000"/>
        </a:lnSpc>
        <a:spcBef>
          <a:spcPts val="0"/>
        </a:spcBef>
        <a:spcAft>
          <a:spcPts val="225"/>
        </a:spcAft>
        <a:buClr>
          <a:schemeClr val="tx1"/>
        </a:buClr>
        <a:buSzPct val="110000"/>
        <a:buFont typeface="Arial" panose="020B0604020202020204" pitchFamily="34" charset="0"/>
        <a:buChar char="‒"/>
        <a:defRPr lang="en-US" sz="1200" kern="1200" dirty="0">
          <a:solidFill>
            <a:schemeClr val="tx1"/>
          </a:solidFill>
          <a:latin typeface="+mn-lt"/>
          <a:ea typeface="+mn-ea"/>
          <a:cs typeface="+mn-cs"/>
        </a:defRPr>
      </a:lvl3pPr>
      <a:lvl4pPr marL="445770" indent="-116586" algn="l" defTabSz="685800" rtl="0" eaLnBrk="1" latinLnBrk="0" hangingPunct="1">
        <a:lnSpc>
          <a:spcPct val="100000"/>
        </a:lnSpc>
        <a:spcBef>
          <a:spcPts val="0"/>
        </a:spcBef>
        <a:spcAft>
          <a:spcPts val="225"/>
        </a:spcAft>
        <a:buClr>
          <a:schemeClr val="tx1"/>
        </a:buClr>
        <a:buSzPct val="100000"/>
        <a:buFont typeface="Arial" panose="020B0604020202020204" pitchFamily="34" charset="0"/>
        <a:buChar char="•"/>
        <a:defRPr lang="en-US" sz="1200" kern="1200" dirty="0">
          <a:solidFill>
            <a:schemeClr val="tx1"/>
          </a:solidFill>
          <a:latin typeface="+mn-lt"/>
          <a:ea typeface="+mn-ea"/>
          <a:cs typeface="+mn-cs"/>
        </a:defRPr>
      </a:lvl4pPr>
      <a:lvl5pPr marL="610362" indent="-109728" algn="l" defTabSz="685800" rtl="0" eaLnBrk="1" latinLnBrk="0" hangingPunct="1">
        <a:lnSpc>
          <a:spcPct val="100000"/>
        </a:lnSpc>
        <a:spcBef>
          <a:spcPts val="0"/>
        </a:spcBef>
        <a:spcAft>
          <a:spcPts val="225"/>
        </a:spcAft>
        <a:buClr>
          <a:schemeClr val="tx1"/>
        </a:buClr>
        <a:buSzPct val="100000"/>
        <a:buFont typeface="Arial" panose="020B0604020202020204" pitchFamily="34" charset="0"/>
        <a:buChar char="̶"/>
        <a:defRPr lang="en-US" sz="1200" kern="1200" dirty="0">
          <a:solidFill>
            <a:schemeClr val="tx1"/>
          </a:solidFill>
          <a:latin typeface="+mn-lt"/>
          <a:ea typeface="+mn-ea"/>
          <a:cs typeface="+mn-cs"/>
        </a:defRPr>
      </a:lvl5pPr>
      <a:lvl6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6pPr>
      <a:lvl7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7pPr>
      <a:lvl8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8pPr>
      <a:lvl9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433229" y="402898"/>
            <a:ext cx="4269778" cy="310749"/>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433229" y="1163688"/>
            <a:ext cx="8081869" cy="1173182"/>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433229" y="4862165"/>
            <a:ext cx="5681786" cy="83997"/>
          </a:xfrm>
          <a:prstGeom prst="rect">
            <a:avLst/>
          </a:prstGeom>
        </p:spPr>
        <p:txBody>
          <a:bodyPr vert="horz" lIns="0" tIns="0" rIns="0" bIns="0" rtlCol="0" anchor="t" anchorCtr="0">
            <a:spAutoFit/>
          </a:bodyPr>
          <a:lstStyle>
            <a:lvl1pPr algn="l">
              <a:defRPr sz="546">
                <a:solidFill>
                  <a:schemeClr val="tx1">
                    <a:tint val="75000"/>
                  </a:schemeClr>
                </a:solidFill>
                <a:latin typeface="Poppins" pitchFamily="2" charset="77"/>
                <a:cs typeface="Poppins" pitchFamily="2" charset="77"/>
              </a:defRPr>
            </a:lvl1pPr>
          </a:lstStyle>
          <a:p>
            <a:pPr marL="5776">
              <a:spcBef>
                <a:spcPts val="57"/>
              </a:spcBef>
            </a:pPr>
            <a:r>
              <a:rPr lang="en-GB" spc="2"/>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8020495" y="4862164"/>
            <a:ext cx="672897" cy="83987"/>
          </a:xfrm>
          <a:prstGeom prst="rect">
            <a:avLst/>
          </a:prstGeom>
        </p:spPr>
        <p:txBody>
          <a:bodyPr vert="horz" wrap="square" lIns="0" tIns="0" rIns="0" bIns="0" rtlCol="0" anchor="t" anchorCtr="0">
            <a:spAutoFit/>
          </a:bodyPr>
          <a:lstStyle>
            <a:lvl1pPr algn="r">
              <a:defRPr sz="546">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124450562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15869" rtl="0" eaLnBrk="1" latinLnBrk="0" hangingPunct="1">
        <a:lnSpc>
          <a:spcPct val="90000"/>
        </a:lnSpc>
        <a:spcBef>
          <a:spcPct val="0"/>
        </a:spcBef>
        <a:buNone/>
        <a:defRPr sz="2183"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415869" rtl="0" eaLnBrk="1" latinLnBrk="0" hangingPunct="1">
        <a:lnSpc>
          <a:spcPct val="120000"/>
        </a:lnSpc>
        <a:spcBef>
          <a:spcPts val="455"/>
        </a:spcBef>
        <a:spcAft>
          <a:spcPts val="546"/>
        </a:spcAft>
        <a:buSzPct val="75000"/>
        <a:buFontTx/>
        <a:buNone/>
        <a:defRPr sz="1091" kern="1200">
          <a:solidFill>
            <a:schemeClr val="tx1"/>
          </a:solidFill>
          <a:latin typeface="Poppins" pitchFamily="2" charset="77"/>
          <a:ea typeface="Roboto" panose="02000000000000000000" pitchFamily="2" charset="0"/>
          <a:cs typeface="Poppins" pitchFamily="2" charset="77"/>
        </a:defRPr>
      </a:lvl1pPr>
      <a:lvl2pPr marL="360202"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910" kern="1200">
          <a:solidFill>
            <a:schemeClr val="tx1"/>
          </a:solidFill>
          <a:latin typeface="Poppins" pitchFamily="2" charset="77"/>
          <a:ea typeface="Roboto" panose="02000000000000000000" pitchFamily="2" charset="0"/>
          <a:cs typeface="Poppins" pitchFamily="2" charset="77"/>
        </a:defRPr>
      </a:lvl2pPr>
      <a:lvl3pPr marL="523930"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819" kern="1200">
          <a:solidFill>
            <a:schemeClr val="tx1"/>
          </a:solidFill>
          <a:latin typeface="Poppins" pitchFamily="2" charset="77"/>
          <a:ea typeface="Roboto" panose="02000000000000000000" pitchFamily="2" charset="0"/>
          <a:cs typeface="Poppins" pitchFamily="2" charset="77"/>
        </a:defRPr>
      </a:lvl3pPr>
      <a:lvl4pPr marL="687658"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728" kern="1200">
          <a:solidFill>
            <a:schemeClr val="tx1"/>
          </a:solidFill>
          <a:latin typeface="Poppins" pitchFamily="2" charset="77"/>
          <a:ea typeface="Roboto" panose="02000000000000000000" pitchFamily="2" charset="0"/>
          <a:cs typeface="Poppins" pitchFamily="2" charset="77"/>
        </a:defRPr>
      </a:lvl4pPr>
      <a:lvl5pPr marL="851386"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728" kern="1200">
          <a:solidFill>
            <a:schemeClr val="tx1"/>
          </a:solidFill>
          <a:latin typeface="Poppins" pitchFamily="2" charset="77"/>
          <a:ea typeface="Roboto" panose="02000000000000000000" pitchFamily="2" charset="0"/>
          <a:cs typeface="Poppins" pitchFamily="2" charset="77"/>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1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7" algn="l" defTabSz="415869" rtl="0" eaLnBrk="1" latinLnBrk="0" hangingPunct="1">
        <a:defRPr sz="81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433229" y="402898"/>
            <a:ext cx="4269778" cy="310749"/>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433229" y="1163688"/>
            <a:ext cx="8081869" cy="1173182"/>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433229" y="4862165"/>
            <a:ext cx="5681786" cy="83997"/>
          </a:xfrm>
          <a:prstGeom prst="rect">
            <a:avLst/>
          </a:prstGeom>
        </p:spPr>
        <p:txBody>
          <a:bodyPr vert="horz" lIns="0" tIns="0" rIns="0" bIns="0" rtlCol="0" anchor="t" anchorCtr="0">
            <a:spAutoFit/>
          </a:bodyPr>
          <a:lstStyle>
            <a:lvl1pPr algn="l">
              <a:defRPr sz="546">
                <a:solidFill>
                  <a:schemeClr val="tx1">
                    <a:tint val="75000"/>
                  </a:schemeClr>
                </a:solidFill>
                <a:latin typeface="Poppins" pitchFamily="2" charset="77"/>
                <a:cs typeface="Poppins" pitchFamily="2" charset="77"/>
              </a:defRPr>
            </a:lvl1pPr>
          </a:lstStyle>
          <a:p>
            <a:pPr marL="5776">
              <a:spcBef>
                <a:spcPts val="57"/>
              </a:spcBef>
            </a:pPr>
            <a:endParaRPr lang="en-GB" spc="2"/>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8020495" y="4862164"/>
            <a:ext cx="672897" cy="83987"/>
          </a:xfrm>
          <a:prstGeom prst="rect">
            <a:avLst/>
          </a:prstGeom>
        </p:spPr>
        <p:txBody>
          <a:bodyPr vert="horz" wrap="square" lIns="0" tIns="0" rIns="0" bIns="0" rtlCol="0" anchor="t" anchorCtr="0">
            <a:spAutoFit/>
          </a:bodyPr>
          <a:lstStyle>
            <a:lvl1pPr algn="r">
              <a:defRPr sz="546">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100707260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 id="2147483840" r:id="rId31"/>
    <p:sldLayoutId id="2147483841" r:id="rId32"/>
    <p:sldLayoutId id="2147483842" r:id="rId33"/>
    <p:sldLayoutId id="2147483843" r:id="rId34"/>
    <p:sldLayoutId id="2147483844" r:id="rId35"/>
    <p:sldLayoutId id="2147483845" r:id="rId36"/>
    <p:sldLayoutId id="2147483846" r:id="rId37"/>
    <p:sldLayoutId id="2147483847" r:id="rId38"/>
    <p:sldLayoutId id="2147483848" r:id="rId39"/>
    <p:sldLayoutId id="2147483849" r:id="rId40"/>
    <p:sldLayoutId id="2147483850" r:id="rId41"/>
    <p:sldLayoutId id="2147483851" r:id="rId42"/>
    <p:sldLayoutId id="2147483852" r:id="rId43"/>
    <p:sldLayoutId id="2147483853" r:id="rId44"/>
    <p:sldLayoutId id="2147483854" r:id="rId45"/>
    <p:sldLayoutId id="2147483855" r:id="rId46"/>
    <p:sldLayoutId id="2147483856" r:id="rId47"/>
    <p:sldLayoutId id="2147483857" r:id="rId48"/>
    <p:sldLayoutId id="2147483858" r:id="rId49"/>
    <p:sldLayoutId id="2147483859" r:id="rId50"/>
    <p:sldLayoutId id="2147483860" r:id="rId51"/>
    <p:sldLayoutId id="2147483861" r:id="rId52"/>
    <p:sldLayoutId id="2147483862" r:id="rId53"/>
    <p:sldLayoutId id="2147483863" r:id="rId54"/>
    <p:sldLayoutId id="2147483864" r:id="rId55"/>
    <p:sldLayoutId id="2147483865" r:id="rId56"/>
    <p:sldLayoutId id="2147483866" r:id="rId57"/>
    <p:sldLayoutId id="2147483867" r:id="rId58"/>
    <p:sldLayoutId id="2147483869" r:id="rId59"/>
    <p:sldLayoutId id="2147483870" r:id="rId60"/>
    <p:sldLayoutId id="2147483871" r:id="rId61"/>
    <p:sldLayoutId id="2147483872" r:id="rId62"/>
    <p:sldLayoutId id="2147483873" r:id="rId63"/>
    <p:sldLayoutId id="2147483874" r:id="rId64"/>
    <p:sldLayoutId id="2147483875" r:id="rId65"/>
    <p:sldLayoutId id="2147483876" r:id="rId66"/>
    <p:sldLayoutId id="2147483877" r:id="rId6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15869" rtl="0" eaLnBrk="1" latinLnBrk="0" hangingPunct="1">
        <a:lnSpc>
          <a:spcPct val="90000"/>
        </a:lnSpc>
        <a:spcBef>
          <a:spcPct val="0"/>
        </a:spcBef>
        <a:buNone/>
        <a:defRPr sz="2183"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415869" rtl="0" eaLnBrk="1" latinLnBrk="0" hangingPunct="1">
        <a:lnSpc>
          <a:spcPct val="120000"/>
        </a:lnSpc>
        <a:spcBef>
          <a:spcPts val="455"/>
        </a:spcBef>
        <a:spcAft>
          <a:spcPts val="546"/>
        </a:spcAft>
        <a:buSzPct val="75000"/>
        <a:buFontTx/>
        <a:buNone/>
        <a:defRPr sz="1091" kern="1200">
          <a:solidFill>
            <a:schemeClr val="tx1"/>
          </a:solidFill>
          <a:latin typeface="Poppins" pitchFamily="2" charset="77"/>
          <a:ea typeface="Roboto" panose="02000000000000000000" pitchFamily="2" charset="0"/>
          <a:cs typeface="Poppins" pitchFamily="2" charset="77"/>
        </a:defRPr>
      </a:lvl1pPr>
      <a:lvl2pPr marL="360202"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910" kern="1200">
          <a:solidFill>
            <a:schemeClr val="tx1"/>
          </a:solidFill>
          <a:latin typeface="Poppins" pitchFamily="2" charset="77"/>
          <a:ea typeface="Roboto" panose="02000000000000000000" pitchFamily="2" charset="0"/>
          <a:cs typeface="Poppins" pitchFamily="2" charset="77"/>
        </a:defRPr>
      </a:lvl2pPr>
      <a:lvl3pPr marL="523930"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819" kern="1200">
          <a:solidFill>
            <a:schemeClr val="tx1"/>
          </a:solidFill>
          <a:latin typeface="Poppins" pitchFamily="2" charset="77"/>
          <a:ea typeface="Roboto" panose="02000000000000000000" pitchFamily="2" charset="0"/>
          <a:cs typeface="Poppins" pitchFamily="2" charset="77"/>
        </a:defRPr>
      </a:lvl3pPr>
      <a:lvl4pPr marL="687658"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728" kern="1200">
          <a:solidFill>
            <a:schemeClr val="tx1"/>
          </a:solidFill>
          <a:latin typeface="Poppins" pitchFamily="2" charset="77"/>
          <a:ea typeface="Roboto" panose="02000000000000000000" pitchFamily="2" charset="0"/>
          <a:cs typeface="Poppins" pitchFamily="2" charset="77"/>
        </a:defRPr>
      </a:lvl4pPr>
      <a:lvl5pPr marL="851386"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728" kern="1200">
          <a:solidFill>
            <a:schemeClr val="tx1"/>
          </a:solidFill>
          <a:latin typeface="Poppins" pitchFamily="2" charset="77"/>
          <a:ea typeface="Roboto" panose="02000000000000000000" pitchFamily="2" charset="0"/>
          <a:cs typeface="Poppins" pitchFamily="2" charset="77"/>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1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7" algn="l" defTabSz="415869" rtl="0" eaLnBrk="1" latinLnBrk="0" hangingPunct="1">
        <a:defRPr sz="81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433229" y="402898"/>
            <a:ext cx="4269778" cy="310749"/>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433229" y="1163688"/>
            <a:ext cx="8081869" cy="1173182"/>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433229" y="4862165"/>
            <a:ext cx="5681786" cy="83997"/>
          </a:xfrm>
          <a:prstGeom prst="rect">
            <a:avLst/>
          </a:prstGeom>
        </p:spPr>
        <p:txBody>
          <a:bodyPr vert="horz" lIns="0" tIns="0" rIns="0" bIns="0" rtlCol="0" anchor="t" anchorCtr="0">
            <a:spAutoFit/>
          </a:bodyPr>
          <a:lstStyle>
            <a:lvl1pPr algn="l">
              <a:defRPr sz="546">
                <a:solidFill>
                  <a:schemeClr val="tx1">
                    <a:tint val="75000"/>
                  </a:schemeClr>
                </a:solidFill>
                <a:latin typeface="Poppins" pitchFamily="2" charset="77"/>
                <a:cs typeface="Poppins" pitchFamily="2" charset="77"/>
              </a:defRPr>
            </a:lvl1pPr>
          </a:lstStyle>
          <a:p>
            <a:pPr marL="5776">
              <a:spcBef>
                <a:spcPts val="57"/>
              </a:spcBef>
            </a:pPr>
            <a:endParaRPr lang="en-GB" spc="2"/>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8020495" y="4862164"/>
            <a:ext cx="672897" cy="83987"/>
          </a:xfrm>
          <a:prstGeom prst="rect">
            <a:avLst/>
          </a:prstGeom>
        </p:spPr>
        <p:txBody>
          <a:bodyPr vert="horz" wrap="square" lIns="0" tIns="0" rIns="0" bIns="0" rtlCol="0" anchor="t" anchorCtr="0">
            <a:spAutoFit/>
          </a:bodyPr>
          <a:lstStyle>
            <a:lvl1pPr algn="r">
              <a:defRPr sz="546">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11356166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 id="2147483941" r:id="rId20"/>
    <p:sldLayoutId id="2147483942" r:id="rId21"/>
    <p:sldLayoutId id="2147483943" r:id="rId22"/>
    <p:sldLayoutId id="2147483944" r:id="rId23"/>
    <p:sldLayoutId id="2147483945" r:id="rId24"/>
    <p:sldLayoutId id="2147483946" r:id="rId25"/>
    <p:sldLayoutId id="2147483947" r:id="rId26"/>
    <p:sldLayoutId id="2147483948" r:id="rId27"/>
    <p:sldLayoutId id="2147483949" r:id="rId28"/>
    <p:sldLayoutId id="2147483950" r:id="rId29"/>
    <p:sldLayoutId id="2147483951" r:id="rId30"/>
    <p:sldLayoutId id="2147483952" r:id="rId31"/>
    <p:sldLayoutId id="2147483953" r:id="rId32"/>
    <p:sldLayoutId id="2147483954" r:id="rId33"/>
    <p:sldLayoutId id="2147483955" r:id="rId34"/>
    <p:sldLayoutId id="2147483956" r:id="rId35"/>
    <p:sldLayoutId id="2147483957" r:id="rId36"/>
    <p:sldLayoutId id="2147483958" r:id="rId37"/>
    <p:sldLayoutId id="2147483959" r:id="rId38"/>
    <p:sldLayoutId id="2147483960" r:id="rId39"/>
    <p:sldLayoutId id="2147483961" r:id="rId40"/>
    <p:sldLayoutId id="2147483962" r:id="rId41"/>
    <p:sldLayoutId id="2147483963" r:id="rId42"/>
    <p:sldLayoutId id="2147483964" r:id="rId43"/>
    <p:sldLayoutId id="2147483965" r:id="rId44"/>
    <p:sldLayoutId id="2147483966" r:id="rId45"/>
    <p:sldLayoutId id="2147483967" r:id="rId46"/>
    <p:sldLayoutId id="2147483968" r:id="rId47"/>
    <p:sldLayoutId id="2147483969" r:id="rId48"/>
    <p:sldLayoutId id="2147483970" r:id="rId49"/>
    <p:sldLayoutId id="2147483971" r:id="rId50"/>
    <p:sldLayoutId id="2147483972" r:id="rId51"/>
    <p:sldLayoutId id="2147483973" r:id="rId52"/>
    <p:sldLayoutId id="2147483974" r:id="rId53"/>
    <p:sldLayoutId id="2147483975" r:id="rId54"/>
    <p:sldLayoutId id="2147483976" r:id="rId55"/>
    <p:sldLayoutId id="2147483977" r:id="rId56"/>
    <p:sldLayoutId id="2147483978" r:id="rId57"/>
    <p:sldLayoutId id="2147483979" r:id="rId58"/>
    <p:sldLayoutId id="2147483980" r:id="rId59"/>
    <p:sldLayoutId id="2147483981" r:id="rId60"/>
    <p:sldLayoutId id="2147483983"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15869" rtl="0" eaLnBrk="1" latinLnBrk="0" hangingPunct="1">
        <a:lnSpc>
          <a:spcPct val="90000"/>
        </a:lnSpc>
        <a:spcBef>
          <a:spcPct val="0"/>
        </a:spcBef>
        <a:buNone/>
        <a:defRPr sz="2183"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415869" rtl="0" eaLnBrk="1" latinLnBrk="0" hangingPunct="1">
        <a:lnSpc>
          <a:spcPct val="120000"/>
        </a:lnSpc>
        <a:spcBef>
          <a:spcPts val="455"/>
        </a:spcBef>
        <a:spcAft>
          <a:spcPts val="546"/>
        </a:spcAft>
        <a:buSzPct val="75000"/>
        <a:buFontTx/>
        <a:buNone/>
        <a:defRPr sz="1091" kern="1200">
          <a:solidFill>
            <a:schemeClr val="tx1"/>
          </a:solidFill>
          <a:latin typeface="Poppins" pitchFamily="2" charset="77"/>
          <a:ea typeface="Roboto" panose="02000000000000000000" pitchFamily="2" charset="0"/>
          <a:cs typeface="Poppins" pitchFamily="2" charset="77"/>
        </a:defRPr>
      </a:lvl1pPr>
      <a:lvl2pPr marL="360202"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910" kern="1200">
          <a:solidFill>
            <a:schemeClr val="tx1"/>
          </a:solidFill>
          <a:latin typeface="Poppins" pitchFamily="2" charset="77"/>
          <a:ea typeface="Roboto" panose="02000000000000000000" pitchFamily="2" charset="0"/>
          <a:cs typeface="Poppins" pitchFamily="2" charset="77"/>
        </a:defRPr>
      </a:lvl2pPr>
      <a:lvl3pPr marL="523930"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819" kern="1200">
          <a:solidFill>
            <a:schemeClr val="tx1"/>
          </a:solidFill>
          <a:latin typeface="Poppins" pitchFamily="2" charset="77"/>
          <a:ea typeface="Roboto" panose="02000000000000000000" pitchFamily="2" charset="0"/>
          <a:cs typeface="Poppins" pitchFamily="2" charset="77"/>
        </a:defRPr>
      </a:lvl3pPr>
      <a:lvl4pPr marL="687658"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728" kern="1200">
          <a:solidFill>
            <a:schemeClr val="tx1"/>
          </a:solidFill>
          <a:latin typeface="Poppins" pitchFamily="2" charset="77"/>
          <a:ea typeface="Roboto" panose="02000000000000000000" pitchFamily="2" charset="0"/>
          <a:cs typeface="Poppins" pitchFamily="2" charset="77"/>
        </a:defRPr>
      </a:lvl4pPr>
      <a:lvl5pPr marL="851386"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728" kern="1200">
          <a:solidFill>
            <a:schemeClr val="tx1"/>
          </a:solidFill>
          <a:latin typeface="Poppins" pitchFamily="2" charset="77"/>
          <a:ea typeface="Roboto" panose="02000000000000000000" pitchFamily="2" charset="0"/>
          <a:cs typeface="Poppins" pitchFamily="2" charset="77"/>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1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7" algn="l" defTabSz="415869" rtl="0" eaLnBrk="1" latinLnBrk="0" hangingPunct="1">
        <a:defRPr sz="81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433229" y="402898"/>
            <a:ext cx="4269778" cy="310749"/>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433229" y="1163688"/>
            <a:ext cx="8081869" cy="1173182"/>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433229" y="4862165"/>
            <a:ext cx="5681786" cy="83997"/>
          </a:xfrm>
          <a:prstGeom prst="rect">
            <a:avLst/>
          </a:prstGeom>
        </p:spPr>
        <p:txBody>
          <a:bodyPr vert="horz" lIns="0" tIns="0" rIns="0" bIns="0" rtlCol="0" anchor="t" anchorCtr="0">
            <a:spAutoFit/>
          </a:bodyPr>
          <a:lstStyle>
            <a:lvl1pPr algn="l">
              <a:defRPr sz="546">
                <a:solidFill>
                  <a:schemeClr val="tx1">
                    <a:tint val="75000"/>
                  </a:schemeClr>
                </a:solidFill>
                <a:latin typeface="Poppins" pitchFamily="2" charset="77"/>
                <a:cs typeface="Poppins" pitchFamily="2" charset="77"/>
              </a:defRPr>
            </a:lvl1pPr>
          </a:lstStyle>
          <a:p>
            <a:pPr marL="5776">
              <a:spcBef>
                <a:spcPts val="57"/>
              </a:spcBef>
            </a:pPr>
            <a:r>
              <a:rPr lang="en-GB" spc="2"/>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8020495" y="4862164"/>
            <a:ext cx="672897" cy="83987"/>
          </a:xfrm>
          <a:prstGeom prst="rect">
            <a:avLst/>
          </a:prstGeom>
        </p:spPr>
        <p:txBody>
          <a:bodyPr vert="horz" wrap="square" lIns="0" tIns="0" rIns="0" bIns="0" rtlCol="0" anchor="t" anchorCtr="0">
            <a:spAutoFit/>
          </a:bodyPr>
          <a:lstStyle>
            <a:lvl1pPr algn="r">
              <a:defRPr sz="546">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416087487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 id="2147484002" r:id="rId18"/>
    <p:sldLayoutId id="2147484003" r:id="rId19"/>
    <p:sldLayoutId id="2147484004" r:id="rId20"/>
    <p:sldLayoutId id="2147484005" r:id="rId21"/>
    <p:sldLayoutId id="2147484006" r:id="rId22"/>
    <p:sldLayoutId id="2147484007" r:id="rId23"/>
    <p:sldLayoutId id="2147484008" r:id="rId24"/>
    <p:sldLayoutId id="2147484009" r:id="rId25"/>
    <p:sldLayoutId id="2147484010" r:id="rId26"/>
    <p:sldLayoutId id="2147484011" r:id="rId27"/>
    <p:sldLayoutId id="2147484012" r:id="rId28"/>
    <p:sldLayoutId id="2147484013" r:id="rId29"/>
    <p:sldLayoutId id="2147484014" r:id="rId30"/>
    <p:sldLayoutId id="2147484015" r:id="rId31"/>
    <p:sldLayoutId id="2147484016" r:id="rId32"/>
    <p:sldLayoutId id="2147484017" r:id="rId33"/>
    <p:sldLayoutId id="2147484018" r:id="rId34"/>
    <p:sldLayoutId id="2147484019" r:id="rId35"/>
    <p:sldLayoutId id="2147484020" r:id="rId36"/>
    <p:sldLayoutId id="2147484021" r:id="rId37"/>
    <p:sldLayoutId id="2147484022" r:id="rId38"/>
    <p:sldLayoutId id="2147484023" r:id="rId39"/>
    <p:sldLayoutId id="2147484024" r:id="rId40"/>
    <p:sldLayoutId id="2147484025" r:id="rId41"/>
    <p:sldLayoutId id="2147484026" r:id="rId42"/>
    <p:sldLayoutId id="2147484027" r:id="rId43"/>
    <p:sldLayoutId id="2147484028" r:id="rId44"/>
    <p:sldLayoutId id="2147484029" r:id="rId45"/>
    <p:sldLayoutId id="2147484030" r:id="rId46"/>
    <p:sldLayoutId id="2147484031" r:id="rId47"/>
    <p:sldLayoutId id="2147484032" r:id="rId48"/>
    <p:sldLayoutId id="2147484033" r:id="rId49"/>
    <p:sldLayoutId id="2147484034" r:id="rId50"/>
    <p:sldLayoutId id="2147484035" r:id="rId51"/>
    <p:sldLayoutId id="2147484037" r:id="rId5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15869" rtl="0" eaLnBrk="1" latinLnBrk="0" hangingPunct="1">
        <a:lnSpc>
          <a:spcPct val="90000"/>
        </a:lnSpc>
        <a:spcBef>
          <a:spcPct val="0"/>
        </a:spcBef>
        <a:buNone/>
        <a:defRPr sz="2183"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415869" rtl="0" eaLnBrk="1" latinLnBrk="0" hangingPunct="1">
        <a:lnSpc>
          <a:spcPct val="120000"/>
        </a:lnSpc>
        <a:spcBef>
          <a:spcPts val="455"/>
        </a:spcBef>
        <a:spcAft>
          <a:spcPts val="546"/>
        </a:spcAft>
        <a:buSzPct val="75000"/>
        <a:buFontTx/>
        <a:buNone/>
        <a:defRPr sz="1091" kern="1200">
          <a:solidFill>
            <a:schemeClr val="tx1"/>
          </a:solidFill>
          <a:latin typeface="Poppins" pitchFamily="2" charset="77"/>
          <a:ea typeface="Roboto" panose="02000000000000000000" pitchFamily="2" charset="0"/>
          <a:cs typeface="Poppins" pitchFamily="2" charset="77"/>
        </a:defRPr>
      </a:lvl1pPr>
      <a:lvl2pPr marL="360202"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910" kern="1200">
          <a:solidFill>
            <a:schemeClr val="tx1"/>
          </a:solidFill>
          <a:latin typeface="Poppins" pitchFamily="2" charset="77"/>
          <a:ea typeface="Roboto" panose="02000000000000000000" pitchFamily="2" charset="0"/>
          <a:cs typeface="Poppins" pitchFamily="2" charset="77"/>
        </a:defRPr>
      </a:lvl2pPr>
      <a:lvl3pPr marL="523930"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819" kern="1200">
          <a:solidFill>
            <a:schemeClr val="tx1"/>
          </a:solidFill>
          <a:latin typeface="Poppins" pitchFamily="2" charset="77"/>
          <a:ea typeface="Roboto" panose="02000000000000000000" pitchFamily="2" charset="0"/>
          <a:cs typeface="Poppins" pitchFamily="2" charset="77"/>
        </a:defRPr>
      </a:lvl3pPr>
      <a:lvl4pPr marL="687658"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728" kern="1200">
          <a:solidFill>
            <a:schemeClr val="tx1"/>
          </a:solidFill>
          <a:latin typeface="Poppins" pitchFamily="2" charset="77"/>
          <a:ea typeface="Roboto" panose="02000000000000000000" pitchFamily="2" charset="0"/>
          <a:cs typeface="Poppins" pitchFamily="2" charset="77"/>
        </a:defRPr>
      </a:lvl4pPr>
      <a:lvl5pPr marL="851386" indent="-130982" algn="l" defTabSz="415869" rtl="0" eaLnBrk="1" latinLnBrk="0" hangingPunct="1">
        <a:lnSpc>
          <a:spcPct val="120000"/>
        </a:lnSpc>
        <a:spcBef>
          <a:spcPts val="227"/>
        </a:spcBef>
        <a:spcAft>
          <a:spcPts val="546"/>
        </a:spcAft>
        <a:buClr>
          <a:schemeClr val="accent1"/>
        </a:buClr>
        <a:buSzPct val="110000"/>
        <a:buFont typeface="Wingdings" panose="05000000000000000000" pitchFamily="2" charset="2"/>
        <a:buChar char="§"/>
        <a:defRPr sz="728" kern="1200">
          <a:solidFill>
            <a:schemeClr val="tx1"/>
          </a:solidFill>
          <a:latin typeface="Poppins" pitchFamily="2" charset="77"/>
          <a:ea typeface="Roboto" panose="02000000000000000000" pitchFamily="2" charset="0"/>
          <a:cs typeface="Poppins" pitchFamily="2" charset="77"/>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1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7" algn="l" defTabSz="415869" rtl="0" eaLnBrk="1" latinLnBrk="0" hangingPunct="1">
        <a:defRPr sz="81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DB8692-2132-4E44-B203-C1B5201BBA1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EC5F4-D754-49F4-B2C4-21C156AB72C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3CE1F-9414-4C7A-901E-B89B4474CFD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6FD7BC7-167D-4786-9066-463D61CFB859}" type="datetimeFigureOut">
              <a:rPr lang="en-US" smtClean="0"/>
              <a:t>9/11/2024</a:t>
            </a:fld>
            <a:endParaRPr lang="en-US"/>
          </a:p>
        </p:txBody>
      </p:sp>
      <p:sp>
        <p:nvSpPr>
          <p:cNvPr id="5" name="Footer Placeholder 4">
            <a:extLst>
              <a:ext uri="{FF2B5EF4-FFF2-40B4-BE49-F238E27FC236}">
                <a16:creationId xmlns:a16="http://schemas.microsoft.com/office/drawing/2014/main" id="{3038C41A-649E-474E-A665-CFC85C7CC46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2B6B2D-62DF-459C-BE3B-ED7F82C2DE4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4BD22DE-8471-4E1C-8E78-A9BC318F2B32}" type="slidenum">
              <a:rPr lang="en-US" smtClean="0"/>
              <a:t>‹#›</a:t>
            </a:fld>
            <a:endParaRPr lang="en-US"/>
          </a:p>
        </p:txBody>
      </p:sp>
    </p:spTree>
    <p:extLst>
      <p:ext uri="{BB962C8B-B14F-4D97-AF65-F5344CB8AC3E}">
        <p14:creationId xmlns:p14="http://schemas.microsoft.com/office/powerpoint/2010/main" val="2963522169"/>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321.xml"/><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notesSlide" Target="../notesSlides/notesSlide11.xml"/><Relationship Id="rId7" Type="http://schemas.openxmlformats.org/officeDocument/2006/relationships/image" Target="../media/image57.svg"/><Relationship Id="rId2" Type="http://schemas.openxmlformats.org/officeDocument/2006/relationships/slideLayout" Target="../slideLayouts/slideLayout53.xml"/><Relationship Id="rId1" Type="http://schemas.openxmlformats.org/officeDocument/2006/relationships/tags" Target="../tags/tag118.xml"/><Relationship Id="rId6" Type="http://schemas.openxmlformats.org/officeDocument/2006/relationships/image" Target="../media/image56.png"/><Relationship Id="rId5" Type="http://schemas.openxmlformats.org/officeDocument/2006/relationships/image" Target="../media/image55.emf"/><Relationship Id="rId4" Type="http://schemas.openxmlformats.org/officeDocument/2006/relationships/oleObject" Target="../embeddings/oleObject21.bin"/><Relationship Id="rId9" Type="http://schemas.openxmlformats.org/officeDocument/2006/relationships/hyperlink" Target="https://www.gavi.org/sites/default/files/support/guidelines-2022/Gavi_Programme_Funding_Guidelines_FR.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hyperlink" Target="mailto:benissanc@who.int" TargetMode="External"/><Relationship Id="rId4" Type="http://schemas.openxmlformats.org/officeDocument/2006/relationships/hyperlink" Target="mailto:shendales@who.int"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hyperlink" Target="https://watch.immunizationacademy.com/fr/videos/937" TargetMode="External"/><Relationship Id="rId3" Type="http://schemas.openxmlformats.org/officeDocument/2006/relationships/hyperlink" Target="https://watch.immunizationacademy.com/en/videos/884" TargetMode="External"/><Relationship Id="rId7" Type="http://schemas.openxmlformats.org/officeDocument/2006/relationships/hyperlink" Target="https://watch.immunizationacademy.com/en/videos/885" TargetMode="External"/><Relationship Id="rId12" Type="http://schemas.openxmlformats.org/officeDocument/2006/relationships/hyperlink" Target="https://watch.immunizationacademy.com/fr/videos/938" TargetMode="External"/><Relationship Id="rId2" Type="http://schemas.openxmlformats.org/officeDocument/2006/relationships/notesSlide" Target="../notesSlides/notesSlide15.xml"/><Relationship Id="rId1" Type="http://schemas.openxmlformats.org/officeDocument/2006/relationships/slideLayout" Target="../slideLayouts/slideLayout51.xml"/><Relationship Id="rId6" Type="http://schemas.openxmlformats.org/officeDocument/2006/relationships/image" Target="../media/image61.jpeg"/><Relationship Id="rId11" Type="http://schemas.openxmlformats.org/officeDocument/2006/relationships/hyperlink" Target="https://watch.immunizationacademy.com/fr/videos/933" TargetMode="External"/><Relationship Id="rId5" Type="http://schemas.openxmlformats.org/officeDocument/2006/relationships/hyperlink" Target="https://watch.immunizationacademy.com/en/videos/883" TargetMode="External"/><Relationship Id="rId10" Type="http://schemas.openxmlformats.org/officeDocument/2006/relationships/image" Target="../media/image63.png"/><Relationship Id="rId4" Type="http://schemas.openxmlformats.org/officeDocument/2006/relationships/image" Target="../media/image60.jpeg"/><Relationship Id="rId9" Type="http://schemas.openxmlformats.org/officeDocument/2006/relationships/hyperlink" Target="https://www.youtube.com/watch?v=rVh93SFk4b0"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s://www.who.int/teams/immunization-vaccines-and-biologicals/gender" TargetMode="External"/><Relationship Id="rId7"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51.xml"/><Relationship Id="rId6" Type="http://schemas.openxmlformats.org/officeDocument/2006/relationships/hyperlink" Target="https://www.gavi.org/our-alliance/strategy/gender-and-immunisation" TargetMode="External"/><Relationship Id="rId5" Type="http://schemas.openxmlformats.org/officeDocument/2006/relationships/hyperlink" Target="https://www.ige.health/" TargetMode="External"/><Relationship Id="rId4" Type="http://schemas.openxmlformats.org/officeDocument/2006/relationships/hyperlink" Target="https://www.unicef.org/gender-equality" TargetMode="External"/><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69.jpeg"/></Relationships>
</file>

<file path=ppt/slides/_rels/slide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320.xml"/><Relationship Id="rId5" Type="http://schemas.openxmlformats.org/officeDocument/2006/relationships/image" Target="../media/image35.jpeg"/><Relationship Id="rId4" Type="http://schemas.openxmlformats.org/officeDocument/2006/relationships/image" Target="../media/image34.jpeg"/></Relationships>
</file>

<file path=ppt/slides/_rels/slide2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9.xml"/><Relationship Id="rId1" Type="http://schemas.openxmlformats.org/officeDocument/2006/relationships/slideLayout" Target="../slideLayouts/slideLayout55.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09.xml"/><Relationship Id="rId4" Type="http://schemas.openxmlformats.org/officeDocument/2006/relationships/hyperlink" Target="https://www.who.int/fr/publications/i/item/9789240033948"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fr/publications/m/item/guide-and-workbook-for-conducting-a-situation-analysis-of-immunization-programme-performance" TargetMode="External"/><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1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kissing a baby&#10;&#10;Description automatically generated">
            <a:extLst>
              <a:ext uri="{FF2B5EF4-FFF2-40B4-BE49-F238E27FC236}">
                <a16:creationId xmlns:a16="http://schemas.microsoft.com/office/drawing/2014/main" id="{1B77A6E4-AE66-891B-ADC9-E271351E568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3980" cy="5143490"/>
          </a:xfrm>
          <a:prstGeom prst="rect">
            <a:avLst/>
          </a:prstGeom>
          <a:noFill/>
        </p:spPr>
      </p:pic>
      <p:sp>
        <p:nvSpPr>
          <p:cNvPr id="26" name="Footer Placeholder 2">
            <a:extLst>
              <a:ext uri="{FF2B5EF4-FFF2-40B4-BE49-F238E27FC236}">
                <a16:creationId xmlns:a16="http://schemas.microsoft.com/office/drawing/2014/main" id="{A5D7B728-F3BE-40B9-7F5F-651C4627305D}"/>
              </a:ext>
            </a:extLst>
          </p:cNvPr>
          <p:cNvSpPr>
            <a:spLocks noGrp="1"/>
          </p:cNvSpPr>
          <p:nvPr>
            <p:ph type="ftr" sz="quarter" idx="11"/>
          </p:nvPr>
        </p:nvSpPr>
        <p:spPr>
          <a:xfrm>
            <a:off x="433229" y="4862165"/>
            <a:ext cx="5681786" cy="83997"/>
          </a:xfrm>
        </p:spPr>
        <p:txBody>
          <a:bodyPr/>
          <a:lstStyle/>
          <a:p>
            <a:pPr>
              <a:spcAft>
                <a:spcPts val="600"/>
              </a:spcAft>
            </a:pPr>
            <a:r>
              <a:rPr lang="en-GB"/>
              <a:t>Immunization, Vaccines and Biologicals</a:t>
            </a:r>
          </a:p>
        </p:txBody>
      </p:sp>
      <p:sp>
        <p:nvSpPr>
          <p:cNvPr id="28" name="Slide Number Placeholder 3">
            <a:extLst>
              <a:ext uri="{FF2B5EF4-FFF2-40B4-BE49-F238E27FC236}">
                <a16:creationId xmlns:a16="http://schemas.microsoft.com/office/drawing/2014/main" id="{55564F99-A0B7-B7CB-75C1-1B6F74A3D7F8}"/>
              </a:ext>
            </a:extLst>
          </p:cNvPr>
          <p:cNvSpPr>
            <a:spLocks noGrp="1"/>
          </p:cNvSpPr>
          <p:nvPr>
            <p:ph type="sldNum" sz="quarter" idx="12"/>
          </p:nvPr>
        </p:nvSpPr>
        <p:spPr>
          <a:xfrm>
            <a:off x="8020495" y="4862164"/>
            <a:ext cx="672897" cy="83987"/>
          </a:xfrm>
        </p:spPr>
        <p:txBody>
          <a:bodyPr/>
          <a:lstStyle/>
          <a:p>
            <a:pPr>
              <a:spcAft>
                <a:spcPts val="600"/>
              </a:spcAft>
            </a:pPr>
            <a:fld id="{E2E31AFC-DF42-41A5-B57C-06A83BBA6616}" type="slidenum">
              <a:rPr lang="en-GB" smtClean="0"/>
              <a:pPr>
                <a:spcAft>
                  <a:spcPts val="600"/>
                </a:spcAft>
              </a:pPr>
              <a:t>1</a:t>
            </a:fld>
            <a:endParaRPr lang="en-GB"/>
          </a:p>
        </p:txBody>
      </p:sp>
      <p:sp>
        <p:nvSpPr>
          <p:cNvPr id="2" name="Title 1">
            <a:extLst>
              <a:ext uri="{FF2B5EF4-FFF2-40B4-BE49-F238E27FC236}">
                <a16:creationId xmlns:a16="http://schemas.microsoft.com/office/drawing/2014/main" id="{24F6DD74-D2DC-BC31-F424-27A63721F62C}"/>
              </a:ext>
            </a:extLst>
          </p:cNvPr>
          <p:cNvSpPr>
            <a:spLocks noGrp="1"/>
          </p:cNvSpPr>
          <p:nvPr>
            <p:ph type="body" sz="quarter" idx="15"/>
          </p:nvPr>
        </p:nvSpPr>
        <p:spPr>
          <a:xfrm>
            <a:off x="5564745" y="962660"/>
            <a:ext cx="3161115" cy="1071987"/>
          </a:xfrm>
        </p:spPr>
        <p:txBody>
          <a:bodyPr wrap="square" anchor="b">
            <a:normAutofit fontScale="77500" lnSpcReduction="20000"/>
          </a:bodyPr>
          <a:lstStyle/>
          <a:p>
            <a:pPr rtl="0">
              <a:lnSpc>
                <a:spcPct val="110000"/>
              </a:lnSpc>
            </a:pPr>
            <a:r>
              <a:rPr lang="fr-FR" sz="2800" b="1" i="0" u="none" spc="0" baseline="0" dirty="0"/>
              <a:t>Pourquoi le genre est-il important </a:t>
            </a:r>
            <a:br>
              <a:rPr lang="fr-FR" sz="2800" b="1" i="0" u="none" spc="0" baseline="0" dirty="0"/>
            </a:br>
            <a:r>
              <a:rPr lang="fr-FR" sz="2800" b="1" i="0" u="none" spc="0" baseline="0" dirty="0"/>
              <a:t>pour </a:t>
            </a:r>
            <a:r>
              <a:rPr lang="fr" sz="2800" b="1" i="0" u="none" spc="0" baseline="0" dirty="0"/>
              <a:t>la vaccination</a:t>
            </a:r>
            <a:endParaRPr lang="fr" sz="2800" spc="0" dirty="0"/>
          </a:p>
        </p:txBody>
      </p:sp>
      <p:sp>
        <p:nvSpPr>
          <p:cNvPr id="5" name="Slide Number Placeholder 4" hidden="1">
            <a:extLst>
              <a:ext uri="{FF2B5EF4-FFF2-40B4-BE49-F238E27FC236}">
                <a16:creationId xmlns:a16="http://schemas.microsoft.com/office/drawing/2014/main" id="{1F4F85AF-3788-4382-BD28-09D19C4CB471}"/>
              </a:ext>
            </a:extLst>
          </p:cNvPr>
          <p:cNvSpPr>
            <a:spLocks noGrp="1"/>
          </p:cNvSpPr>
          <p:nvPr>
            <p:ph type="sldNum" sz="quarter" idx="4294967295"/>
          </p:nvPr>
        </p:nvSpPr>
        <p:spPr>
          <a:xfrm>
            <a:off x="8470900" y="4862513"/>
            <a:ext cx="673100" cy="84137"/>
          </a:xfrm>
        </p:spPr>
        <p:txBody>
          <a:bodyPr/>
          <a:lstStyle/>
          <a:p>
            <a:pPr algn="r" rtl="0">
              <a:spcAft>
                <a:spcPts val="600"/>
              </a:spcAft>
            </a:pPr>
            <a:fld id="{3DC60B7C-3C93-4A90-BA32-A306EDBF4D36}" type="slidenum">
              <a:rPr lang="en-US" smtClean="0"/>
              <a:pPr algn="r" rtl="0">
                <a:spcAft>
                  <a:spcPts val="600"/>
                </a:spcAft>
              </a:pPr>
              <a:t>1</a:t>
            </a:fld>
            <a:endParaRPr lang="en-US"/>
          </a:p>
        </p:txBody>
      </p:sp>
      <p:pic>
        <p:nvPicPr>
          <p:cNvPr id="18" name="Picture 17" descr="A black background with white text&#10;&#10;Description automatically generated">
            <a:extLst>
              <a:ext uri="{FF2B5EF4-FFF2-40B4-BE49-F238E27FC236}">
                <a16:creationId xmlns:a16="http://schemas.microsoft.com/office/drawing/2014/main" id="{3FE117C7-F3C5-8D76-6480-B83AE31DC9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551" y="4328160"/>
            <a:ext cx="1721902" cy="435322"/>
          </a:xfrm>
          <a:prstGeom prst="rect">
            <a:avLst/>
          </a:prstGeom>
        </p:spPr>
      </p:pic>
      <p:sp>
        <p:nvSpPr>
          <p:cNvPr id="4" name="Text Placeholder 3">
            <a:extLst>
              <a:ext uri="{FF2B5EF4-FFF2-40B4-BE49-F238E27FC236}">
                <a16:creationId xmlns:a16="http://schemas.microsoft.com/office/drawing/2014/main" id="{BD9AD6C6-E3F3-FA1C-B889-948E49279A81}"/>
              </a:ext>
            </a:extLst>
          </p:cNvPr>
          <p:cNvSpPr>
            <a:spLocks noGrp="1"/>
          </p:cNvSpPr>
          <p:nvPr>
            <p:ph type="body" sz="quarter" idx="18"/>
          </p:nvPr>
        </p:nvSpPr>
        <p:spPr/>
        <p:txBody>
          <a:bodyPr>
            <a:normAutofit fontScale="85000" lnSpcReduction="20000"/>
          </a:bodyPr>
          <a:lstStyle/>
          <a:p>
            <a:endParaRPr lang="en-US"/>
          </a:p>
        </p:txBody>
      </p:sp>
    </p:spTree>
    <p:extLst>
      <p:ext uri="{BB962C8B-B14F-4D97-AF65-F5344CB8AC3E}">
        <p14:creationId xmlns:p14="http://schemas.microsoft.com/office/powerpoint/2010/main" val="131470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AFD8-8736-B1F9-FC6A-2EEE7C360F74}"/>
              </a:ext>
            </a:extLst>
          </p:cNvPr>
          <p:cNvSpPr>
            <a:spLocks noGrp="1"/>
          </p:cNvSpPr>
          <p:nvPr>
            <p:ph type="title"/>
          </p:nvPr>
        </p:nvSpPr>
        <p:spPr>
          <a:xfrm>
            <a:off x="433228" y="402898"/>
            <a:ext cx="5391499" cy="335476"/>
          </a:xfrm>
        </p:spPr>
        <p:txBody>
          <a:bodyPr/>
          <a:lstStyle/>
          <a:p>
            <a:r>
              <a:rPr lang="en-US" sz="2400" dirty="0"/>
              <a:t>Messages </a:t>
            </a:r>
            <a:r>
              <a:rPr lang="en-US" sz="2400" dirty="0" err="1"/>
              <a:t>essentiels</a:t>
            </a:r>
            <a:endParaRPr lang="en-US" sz="2400" dirty="0"/>
          </a:p>
        </p:txBody>
      </p:sp>
      <p:sp>
        <p:nvSpPr>
          <p:cNvPr id="3" name="Content Placeholder 2">
            <a:extLst>
              <a:ext uri="{FF2B5EF4-FFF2-40B4-BE49-F238E27FC236}">
                <a16:creationId xmlns:a16="http://schemas.microsoft.com/office/drawing/2014/main" id="{068056A3-DDA4-5D3B-7D42-050A557FA109}"/>
              </a:ext>
            </a:extLst>
          </p:cNvPr>
          <p:cNvSpPr>
            <a:spLocks noGrp="1"/>
          </p:cNvSpPr>
          <p:nvPr>
            <p:ph idx="1"/>
          </p:nvPr>
        </p:nvSpPr>
        <p:spPr>
          <a:xfrm>
            <a:off x="307698" y="878356"/>
            <a:ext cx="8138212" cy="5043432"/>
          </a:xfrm>
        </p:spPr>
        <p:txBody>
          <a:bodyPr/>
          <a:lstStyle/>
          <a:p>
            <a:pPr marL="228600" indent="-228600">
              <a:spcBef>
                <a:spcPts val="600"/>
              </a:spcBef>
              <a:spcAft>
                <a:spcPts val="1200"/>
              </a:spcAft>
              <a:buAutoNum type="arabicPeriod"/>
            </a:pPr>
            <a:r>
              <a:rPr lang="fr-FR" sz="1600" dirty="0"/>
              <a:t>Il est essentiel de </a:t>
            </a:r>
            <a:r>
              <a:rPr lang="fr-FR" sz="1600" b="1" dirty="0"/>
              <a:t>connaître et d’examiner les obstacles à la </a:t>
            </a:r>
            <a:br>
              <a:rPr lang="fr-FR" sz="1600" b="1" dirty="0"/>
            </a:br>
            <a:r>
              <a:rPr lang="fr-FR" sz="1600" b="1" dirty="0"/>
              <a:t>vaccination liés au genre </a:t>
            </a:r>
            <a:r>
              <a:rPr lang="fr-FR" sz="1600" dirty="0"/>
              <a:t>pour progresser vers nos objectifs </a:t>
            </a:r>
            <a:br>
              <a:rPr lang="fr-FR" sz="1600" dirty="0"/>
            </a:br>
            <a:r>
              <a:rPr lang="fr-FR" sz="1600" dirty="0"/>
              <a:t>de</a:t>
            </a:r>
            <a:r>
              <a:rPr lang="fr-FR" sz="1600" b="1" dirty="0"/>
              <a:t> couverture et d'équité, </a:t>
            </a:r>
            <a:r>
              <a:rPr lang="fr-FR" sz="1600" dirty="0"/>
              <a:t>et pour atteindre </a:t>
            </a:r>
            <a:r>
              <a:rPr lang="fr-FR" sz="1600" b="1" dirty="0"/>
              <a:t>les enfants </a:t>
            </a:r>
            <a:br>
              <a:rPr lang="fr-FR" sz="1600" b="1" dirty="0"/>
            </a:br>
            <a:r>
              <a:rPr lang="fr-FR" sz="1600" b="1" dirty="0"/>
              <a:t>« zéro dose » et les communautés oubliées.</a:t>
            </a:r>
          </a:p>
          <a:p>
            <a:pPr marL="228600" indent="-228600">
              <a:spcBef>
                <a:spcPts val="600"/>
              </a:spcBef>
              <a:spcAft>
                <a:spcPts val="1200"/>
              </a:spcAft>
              <a:buAutoNum type="arabicPeriod"/>
            </a:pPr>
            <a:r>
              <a:rPr lang="fr-FR" sz="1600" b="1" dirty="0"/>
              <a:t>L'analyse de genre est le </a:t>
            </a:r>
            <a:r>
              <a:rPr lang="fr-FR" sz="1600" b="1" u="sng" dirty="0"/>
              <a:t>point de départ </a:t>
            </a:r>
            <a:r>
              <a:rPr lang="fr-FR" sz="1600" dirty="0"/>
              <a:t>du processus </a:t>
            </a:r>
            <a:br>
              <a:rPr lang="fr-FR" sz="1600" dirty="0"/>
            </a:br>
            <a:r>
              <a:rPr lang="fr-FR" sz="1600" dirty="0"/>
              <a:t>d'intégration de la dimension de genre </a:t>
            </a:r>
            <a:r>
              <a:rPr lang="en-US" sz="1600" dirty="0">
                <a:sym typeface="Wingdings" panose="05000000000000000000" pitchFamily="2" charset="2"/>
              </a:rPr>
              <a:t> </a:t>
            </a:r>
            <a:r>
              <a:rPr lang="fr-FR" sz="1600" dirty="0">
                <a:sym typeface="Wingdings" panose="05000000000000000000" pitchFamily="2" charset="2"/>
              </a:rPr>
              <a:t>Cela peut faire </a:t>
            </a:r>
            <a:br>
              <a:rPr lang="fr-FR" sz="1600" dirty="0">
                <a:sym typeface="Wingdings" panose="05000000000000000000" pitchFamily="2" charset="2"/>
              </a:rPr>
            </a:br>
            <a:r>
              <a:rPr lang="fr-FR" sz="1600" dirty="0">
                <a:sym typeface="Wingdings" panose="05000000000000000000" pitchFamily="2" charset="2"/>
              </a:rPr>
              <a:t>partie d'une étude documentaire lors de la planification d’un </a:t>
            </a:r>
            <a:br>
              <a:rPr lang="fr-FR" sz="1600" dirty="0">
                <a:sym typeface="Wingdings" panose="05000000000000000000" pitchFamily="2" charset="2"/>
              </a:rPr>
            </a:br>
            <a:r>
              <a:rPr lang="fr-FR" sz="1600" dirty="0">
                <a:sym typeface="Wingdings" panose="05000000000000000000" pitchFamily="2" charset="2"/>
              </a:rPr>
              <a:t>programme ou d'un projet, tirer parti des opportunités et des données existantes, ou constituer une étude approfondie qui peut être confiée à des partenaires et à des communautés.</a:t>
            </a:r>
          </a:p>
          <a:p>
            <a:pPr marL="228600" indent="-228600">
              <a:spcBef>
                <a:spcPts val="600"/>
              </a:spcBef>
              <a:spcAft>
                <a:spcPts val="1200"/>
              </a:spcAft>
              <a:buAutoNum type="arabicPeriod"/>
            </a:pPr>
            <a:r>
              <a:rPr lang="fr-FR" sz="1600" b="1" dirty="0"/>
              <a:t>Des possibilités de financement, d'assistance technique et de formation sont disponibles </a:t>
            </a:r>
            <a:r>
              <a:rPr lang="fr-FR" sz="1600" dirty="0"/>
              <a:t>(voir les diapositives suivantes)</a:t>
            </a:r>
            <a:endParaRPr lang="en-US" sz="1600" dirty="0"/>
          </a:p>
          <a:p>
            <a:pPr marL="228600" indent="-228600">
              <a:spcBef>
                <a:spcPts val="600"/>
              </a:spcBef>
              <a:spcAft>
                <a:spcPts val="1200"/>
              </a:spcAft>
              <a:buAutoNum type="arabicPeriod"/>
            </a:pPr>
            <a:endParaRPr lang="en-US" sz="1600" dirty="0"/>
          </a:p>
          <a:p>
            <a:pPr marL="228600" indent="-228600">
              <a:spcBef>
                <a:spcPts val="600"/>
              </a:spcBef>
              <a:spcAft>
                <a:spcPts val="1200"/>
              </a:spcAft>
              <a:buAutoNum type="arabicPeriod"/>
            </a:pPr>
            <a:endParaRPr lang="en-US" sz="1600" dirty="0"/>
          </a:p>
        </p:txBody>
      </p:sp>
      <p:sp>
        <p:nvSpPr>
          <p:cNvPr id="5" name="Slide Number Placeholder 4">
            <a:extLst>
              <a:ext uri="{FF2B5EF4-FFF2-40B4-BE49-F238E27FC236}">
                <a16:creationId xmlns:a16="http://schemas.microsoft.com/office/drawing/2014/main" id="{13645826-A4A2-60F3-080D-29CE66FEB9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A9A282EC-7EB1-1842-AEDA-969B9A13090D}" type="slidenum">
              <a:rPr kumimoji="0" lang="en-GB" sz="546" b="0" i="0" u="none" strike="noStrike" kern="0" cap="none" spc="0" normalizeH="0" baseline="0" noProof="0" smtClean="0">
                <a:ln>
                  <a:noFill/>
                </a:ln>
                <a:solidFill>
                  <a:srgbClr val="000000">
                    <a:tint val="75000"/>
                  </a:srgbClr>
                </a:solidFill>
                <a:effectLst/>
                <a:uLnTx/>
                <a:uFillTx/>
                <a:latin typeface="Poppins" pitchFamily="2" charset="77"/>
                <a:cs typeface="Poppins" pitchFamily="2" charset="77"/>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546" b="0" i="0" u="none" strike="noStrike" kern="0" cap="none" spc="0" normalizeH="0" baseline="0" noProof="0">
              <a:ln>
                <a:noFill/>
              </a:ln>
              <a:solidFill>
                <a:srgbClr val="000000">
                  <a:tint val="75000"/>
                </a:srgbClr>
              </a:solidFill>
              <a:effectLst/>
              <a:uLnTx/>
              <a:uFillTx/>
              <a:latin typeface="Poppins" pitchFamily="2" charset="77"/>
              <a:cs typeface="Poppins" pitchFamily="2" charset="77"/>
              <a:sym typeface="Arial"/>
            </a:endParaRPr>
          </a:p>
        </p:txBody>
      </p:sp>
      <p:pic>
        <p:nvPicPr>
          <p:cNvPr id="6" name="Picture 5">
            <a:extLst>
              <a:ext uri="{FF2B5EF4-FFF2-40B4-BE49-F238E27FC236}">
                <a16:creationId xmlns:a16="http://schemas.microsoft.com/office/drawing/2014/main" id="{C5AFFDC8-3016-84DF-219A-9A9B4DFF696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923201" y="98063"/>
            <a:ext cx="2194588" cy="2974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3208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36CFC0D-1686-E925-9E03-B68177CA6777}"/>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8" name="Object 7" hidden="1">
                        <a:extLst>
                          <a:ext uri="{FF2B5EF4-FFF2-40B4-BE49-F238E27FC236}">
                            <a16:creationId xmlns:a16="http://schemas.microsoft.com/office/drawing/2014/main" id="{C36CFC0D-1686-E925-9E03-B68177CA6777}"/>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64CCE3CF-2E77-3D27-64A5-BA8EB74D3A7B}"/>
              </a:ext>
            </a:extLst>
          </p:cNvPr>
          <p:cNvSpPr>
            <a:spLocks noGrp="1"/>
          </p:cNvSpPr>
          <p:nvPr>
            <p:ph type="title"/>
          </p:nvPr>
        </p:nvSpPr>
        <p:spPr>
          <a:xfrm>
            <a:off x="405677" y="408963"/>
            <a:ext cx="8136000" cy="607474"/>
          </a:xfrm>
        </p:spPr>
        <p:txBody>
          <a:bodyPr vert="horz"/>
          <a:lstStyle/>
          <a:p>
            <a:pPr algn="l" rtl="0"/>
            <a:r>
              <a:rPr lang="fr" b="0" i="0" u="none" baseline="0" dirty="0"/>
              <a:t>Intégration du genre dans les demandes de subvention - attentes</a:t>
            </a:r>
          </a:p>
        </p:txBody>
      </p:sp>
      <p:sp>
        <p:nvSpPr>
          <p:cNvPr id="4" name="Slide Number Placeholder 3">
            <a:extLst>
              <a:ext uri="{FF2B5EF4-FFF2-40B4-BE49-F238E27FC236}">
                <a16:creationId xmlns:a16="http://schemas.microsoft.com/office/drawing/2014/main" id="{76031A0A-9D08-C34F-DC7C-A44F0036A22A}"/>
              </a:ext>
            </a:extLst>
          </p:cNvPr>
          <p:cNvSpPr>
            <a:spLocks noGrp="1"/>
          </p:cNvSpPr>
          <p:nvPr>
            <p:ph type="sldNum" sz="quarter" idx="15"/>
          </p:nvPr>
        </p:nvSpPr>
        <p:spPr/>
        <p:txBody>
          <a:bodyPr/>
          <a:lstStyle/>
          <a:p>
            <a:pPr algn="l" rtl="0"/>
            <a:fld id="{733122C9-A0B9-462F-8757-0847AD287B63}" type="slidenum">
              <a:rPr/>
              <a:pPr algn="l" rtl="0"/>
              <a:t>11</a:t>
            </a:fld>
            <a:endParaRPr lang="fr" noProof="0"/>
          </a:p>
        </p:txBody>
      </p:sp>
      <p:sp>
        <p:nvSpPr>
          <p:cNvPr id="15" name="Text Placeholder 2">
            <a:extLst>
              <a:ext uri="{FF2B5EF4-FFF2-40B4-BE49-F238E27FC236}">
                <a16:creationId xmlns:a16="http://schemas.microsoft.com/office/drawing/2014/main" id="{D8FA6346-A713-0B7F-812D-7D63B31EC36D}"/>
              </a:ext>
            </a:extLst>
          </p:cNvPr>
          <p:cNvSpPr txBox="1">
            <a:spLocks/>
          </p:cNvSpPr>
          <p:nvPr/>
        </p:nvSpPr>
        <p:spPr bwMode="gray">
          <a:xfrm>
            <a:off x="4392467" y="1149307"/>
            <a:ext cx="4495800" cy="3569299"/>
          </a:xfrm>
          <a:prstGeom prst="rect">
            <a:avLst/>
          </a:prstGeom>
        </p:spPr>
        <p:txBody>
          <a:bodyPr vert="horz" lIns="0" tIns="0" rIns="0" bIns="0" rtlCol="0" anchor="ctr" anchorCtr="0">
            <a:normAutofit fontScale="92500" lnSpcReduction="20000"/>
          </a:bodyPr>
          <a:lstStyle>
            <a:lvl1pPr marL="0" indent="0" algn="ctr" defTabSz="914400" rtl="0" eaLnBrk="1" latinLnBrk="0" hangingPunct="1">
              <a:lnSpc>
                <a:spcPct val="110000"/>
              </a:lnSpc>
              <a:spcBef>
                <a:spcPts val="0"/>
              </a:spcBef>
              <a:buFont typeface="Arial" pitchFamily="34" charset="0"/>
              <a:buNone/>
              <a:defRPr sz="2000" b="1" kern="1200">
                <a:solidFill>
                  <a:schemeClr val="accent1"/>
                </a:solidFill>
                <a:latin typeface="+mn-lt"/>
                <a:ea typeface="+mn-ea"/>
                <a:cs typeface="+mn-cs"/>
              </a:defRPr>
            </a:lvl1pPr>
            <a:lvl2pPr marL="324000" indent="-180000" algn="l" defTabSz="914400" rtl="0" eaLnBrk="1" latinLnBrk="0" hangingPunct="1">
              <a:lnSpc>
                <a:spcPct val="100000"/>
              </a:lnSpc>
              <a:spcBef>
                <a:spcPts val="300"/>
              </a:spcBef>
              <a:buClr>
                <a:schemeClr val="accent3"/>
              </a:buClr>
              <a:buFont typeface="Arial" pitchFamily="34" charset="0"/>
              <a:buChar char="•"/>
              <a:defRPr sz="1800" b="1" kern="1200">
                <a:solidFill>
                  <a:schemeClr val="tx1"/>
                </a:solidFill>
                <a:latin typeface="+mn-lt"/>
                <a:ea typeface="+mn-ea"/>
                <a:cs typeface="+mn-cs"/>
              </a:defRPr>
            </a:lvl2pPr>
            <a:lvl3pPr marL="504000" indent="-180000" algn="l" defTabSz="914400" rtl="0" eaLnBrk="1" latinLnBrk="0" hangingPunct="1">
              <a:lnSpc>
                <a:spcPct val="100000"/>
              </a:lnSpc>
              <a:spcBef>
                <a:spcPts val="300"/>
              </a:spcBef>
              <a:buSzPct val="100000"/>
              <a:buFont typeface="Arial" pitchFamily="34" charset="0"/>
              <a:buChar char="•"/>
              <a:defRPr sz="1600" b="0" kern="1200">
                <a:solidFill>
                  <a:schemeClr val="tx1"/>
                </a:solidFill>
                <a:latin typeface="+mn-lt"/>
                <a:ea typeface="+mn-ea"/>
                <a:cs typeface="+mn-cs"/>
              </a:defRPr>
            </a:lvl3pPr>
            <a:lvl4pPr marL="504000" indent="0" algn="l" defTabSz="914400" rtl="0" eaLnBrk="1" latinLnBrk="0" hangingPunct="1">
              <a:lnSpc>
                <a:spcPct val="100000"/>
              </a:lnSpc>
              <a:spcBef>
                <a:spcPts val="300"/>
              </a:spcBef>
              <a:buSzPct val="100000"/>
              <a:buFont typeface="Arial" pitchFamily="34" charset="0"/>
              <a:buNone/>
              <a:defRPr sz="1600" kern="1200">
                <a:solidFill>
                  <a:schemeClr val="tx1"/>
                </a:solidFill>
                <a:latin typeface="+mn-lt"/>
                <a:ea typeface="+mn-ea"/>
                <a:cs typeface="+mn-cs"/>
              </a:defRPr>
            </a:lvl4pPr>
            <a:lvl5pPr marL="684000" indent="-180000" algn="l" defTabSz="914400" rtl="0" eaLnBrk="1" latinLnBrk="0" hangingPunct="1">
              <a:lnSpc>
                <a:spcPct val="100000"/>
              </a:lnSpc>
              <a:spcBef>
                <a:spcPts val="300"/>
              </a:spcBef>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120000"/>
              </a:lnSpc>
              <a:spcAft>
                <a:spcPts val="1800"/>
              </a:spcAft>
            </a:pPr>
            <a:r>
              <a:rPr lang="fr" sz="1388" dirty="0">
                <a:solidFill>
                  <a:schemeClr val="accent3"/>
                </a:solidFill>
              </a:rPr>
              <a:t>La stratégie 5.0 de GAVI favorise la programmation tenant compte de la dimension de genre </a:t>
            </a:r>
            <a:r>
              <a:rPr lang="fr" sz="1388" b="0" dirty="0">
                <a:solidFill>
                  <a:schemeClr val="accent3"/>
                </a:solidFill>
              </a:rPr>
              <a:t>en mettant l'accent sur </a:t>
            </a:r>
            <a:r>
              <a:rPr lang="fr" sz="1388" dirty="0">
                <a:solidFill>
                  <a:schemeClr val="accent3"/>
                </a:solidFill>
              </a:rPr>
              <a:t>l'identification et la résolution des obstacles sous-jacents liés au genre</a:t>
            </a:r>
            <a:r>
              <a:rPr lang="fr" sz="1388" b="0" dirty="0">
                <a:solidFill>
                  <a:schemeClr val="accent3"/>
                </a:solidFill>
              </a:rPr>
              <a:t> auxquels sont confrontés </a:t>
            </a:r>
            <a:r>
              <a:rPr lang="fr" sz="1388" b="0" dirty="0">
                <a:solidFill>
                  <a:schemeClr val="tx2">
                    <a:lumMod val="75000"/>
                  </a:schemeClr>
                </a:solidFill>
              </a:rPr>
              <a:t>les </a:t>
            </a:r>
            <a:r>
              <a:rPr lang="fr" sz="1388" dirty="0">
                <a:solidFill>
                  <a:schemeClr val="tx2">
                    <a:lumMod val="75000"/>
                  </a:schemeClr>
                </a:solidFill>
              </a:rPr>
              <a:t>soignants</a:t>
            </a:r>
            <a:r>
              <a:rPr lang="fr" sz="1388" b="0" dirty="0">
                <a:solidFill>
                  <a:schemeClr val="tx2">
                    <a:lumMod val="75000"/>
                  </a:schemeClr>
                </a:solidFill>
              </a:rPr>
              <a:t>, les </a:t>
            </a:r>
            <a:r>
              <a:rPr lang="fr" sz="1388" dirty="0">
                <a:solidFill>
                  <a:schemeClr val="tx2">
                    <a:lumMod val="75000"/>
                  </a:schemeClr>
                </a:solidFill>
              </a:rPr>
              <a:t>adolescents </a:t>
            </a:r>
            <a:r>
              <a:rPr lang="fr" sz="1388" b="0" dirty="0">
                <a:solidFill>
                  <a:schemeClr val="tx2">
                    <a:lumMod val="75000"/>
                  </a:schemeClr>
                </a:solidFill>
              </a:rPr>
              <a:t>et les </a:t>
            </a:r>
            <a:r>
              <a:rPr lang="fr" sz="1388" dirty="0">
                <a:solidFill>
                  <a:schemeClr val="tx2">
                    <a:lumMod val="75000"/>
                  </a:schemeClr>
                </a:solidFill>
              </a:rPr>
              <a:t>travailleurs de la santé</a:t>
            </a:r>
            <a:r>
              <a:rPr lang="fr" sz="1388" b="0" dirty="0">
                <a:solidFill>
                  <a:schemeClr val="tx2">
                    <a:lumMod val="75000"/>
                  </a:schemeClr>
                </a:solidFill>
              </a:rPr>
              <a:t>. </a:t>
            </a:r>
          </a:p>
          <a:p>
            <a:pPr algn="l">
              <a:lnSpc>
                <a:spcPct val="120000"/>
              </a:lnSpc>
              <a:spcAft>
                <a:spcPts val="1800"/>
              </a:spcAft>
            </a:pPr>
            <a:r>
              <a:rPr lang="fr" sz="1400" dirty="0">
                <a:solidFill>
                  <a:schemeClr val="accent3"/>
                </a:solidFill>
              </a:rPr>
              <a:t>Les demandes</a:t>
            </a:r>
            <a:r>
              <a:rPr lang="fr" sz="1400" b="0" dirty="0">
                <a:solidFill>
                  <a:schemeClr val="accent3"/>
                </a:solidFill>
              </a:rPr>
              <a:t> </a:t>
            </a:r>
            <a:r>
              <a:rPr lang="fr" sz="1400" dirty="0">
                <a:solidFill>
                  <a:schemeClr val="accent3"/>
                </a:solidFill>
              </a:rPr>
              <a:t>doivent</a:t>
            </a:r>
            <a:r>
              <a:rPr lang="fr" sz="1400" b="0" dirty="0">
                <a:solidFill>
                  <a:schemeClr val="accent3"/>
                </a:solidFill>
              </a:rPr>
              <a:t> inclure</a:t>
            </a:r>
            <a:r>
              <a:rPr lang="fr" sz="1400" dirty="0">
                <a:solidFill>
                  <a:schemeClr val="accent3"/>
                </a:solidFill>
              </a:rPr>
              <a:t> des approches tenant compte du genre ou transformatrices</a:t>
            </a:r>
            <a:r>
              <a:rPr lang="fr" sz="1400" b="0" dirty="0">
                <a:solidFill>
                  <a:schemeClr val="accent3"/>
                </a:solidFill>
              </a:rPr>
              <a:t> qui répondrait aux obstacles liés au genre identifiés et utilisés dans la conception et la mise en œuvre des stratégies de vaccination, de l'EAF, TCA, et du renforcement des systèmes de santé (HSS)</a:t>
            </a:r>
            <a:endParaRPr lang="fr" sz="1400" dirty="0">
              <a:solidFill>
                <a:schemeClr val="accent3"/>
              </a:solidFill>
            </a:endParaRPr>
          </a:p>
          <a:p>
            <a:pPr algn="l">
              <a:lnSpc>
                <a:spcPct val="120000"/>
              </a:lnSpc>
              <a:spcAft>
                <a:spcPts val="1800"/>
              </a:spcAft>
            </a:pPr>
            <a:r>
              <a:rPr lang="fr" sz="1425" b="0" dirty="0">
                <a:solidFill>
                  <a:schemeClr val="accent3"/>
                </a:solidFill>
                <a:latin typeface="+mj-lt"/>
                <a:ea typeface="Arial"/>
                <a:cs typeface="Arial"/>
              </a:rPr>
              <a:t>Cela encourage et préconise la</a:t>
            </a:r>
            <a:r>
              <a:rPr lang="fr" sz="1425" dirty="0">
                <a:solidFill>
                  <a:schemeClr val="accent3"/>
                </a:solidFill>
                <a:latin typeface="+mj-lt"/>
                <a:ea typeface="Arial"/>
                <a:cs typeface="Arial"/>
              </a:rPr>
              <a:t> participation pleine et égale des femmes à la prise de décisions </a:t>
            </a:r>
            <a:r>
              <a:rPr lang="fr" sz="1425" b="0" dirty="0">
                <a:solidFill>
                  <a:schemeClr val="accent3"/>
                </a:solidFill>
                <a:latin typeface="+mj-lt"/>
                <a:ea typeface="Arial"/>
                <a:cs typeface="Arial"/>
              </a:rPr>
              <a:t>relatives aux </a:t>
            </a:r>
            <a:r>
              <a:rPr lang="fr" sz="1425" dirty="0">
                <a:solidFill>
                  <a:schemeClr val="accent3"/>
                </a:solidFill>
                <a:latin typeface="+mj-lt"/>
                <a:ea typeface="Arial"/>
                <a:cs typeface="Arial"/>
              </a:rPr>
              <a:t>programmes de santé et au bien-être. </a:t>
            </a:r>
            <a:r>
              <a:rPr lang="fr" sz="1425" b="0" dirty="0">
                <a:solidFill>
                  <a:schemeClr val="accent3"/>
                </a:solidFill>
                <a:latin typeface="+mj-lt"/>
                <a:ea typeface="Arial"/>
                <a:cs typeface="Arial"/>
              </a:rPr>
              <a:t> </a:t>
            </a:r>
            <a:endParaRPr lang="fr" sz="1500" dirty="0">
              <a:solidFill>
                <a:schemeClr val="accent3"/>
              </a:solidFill>
              <a:latin typeface="+mj-lt"/>
            </a:endParaRPr>
          </a:p>
        </p:txBody>
      </p:sp>
      <p:pic>
        <p:nvPicPr>
          <p:cNvPr id="17" name="Graphic 16" descr="Checkbox Checked with solid fill">
            <a:extLst>
              <a:ext uri="{FF2B5EF4-FFF2-40B4-BE49-F238E27FC236}">
                <a16:creationId xmlns:a16="http://schemas.microsoft.com/office/drawing/2014/main" id="{782219E8-367B-808F-8B3C-B2B14789CBD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62376" y="1113509"/>
            <a:ext cx="696573" cy="696573"/>
          </a:xfrm>
          <a:prstGeom prst="rect">
            <a:avLst/>
          </a:prstGeom>
        </p:spPr>
      </p:pic>
      <p:pic>
        <p:nvPicPr>
          <p:cNvPr id="21" name="Graphic 20" descr="Checkbox Checked with solid fill">
            <a:extLst>
              <a:ext uri="{FF2B5EF4-FFF2-40B4-BE49-F238E27FC236}">
                <a16:creationId xmlns:a16="http://schemas.microsoft.com/office/drawing/2014/main" id="{051EBA72-8949-DD67-DFA9-24FF3797AB7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95894" y="2470858"/>
            <a:ext cx="696573" cy="696573"/>
          </a:xfrm>
          <a:prstGeom prst="rect">
            <a:avLst/>
          </a:prstGeom>
        </p:spPr>
      </p:pic>
      <p:pic>
        <p:nvPicPr>
          <p:cNvPr id="22" name="Graphic 21" descr="Checkbox Checked with solid fill">
            <a:extLst>
              <a:ext uri="{FF2B5EF4-FFF2-40B4-BE49-F238E27FC236}">
                <a16:creationId xmlns:a16="http://schemas.microsoft.com/office/drawing/2014/main" id="{36EFF5BD-28DE-BFDF-DF21-7415C52F340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95894" y="3943740"/>
            <a:ext cx="696573" cy="696573"/>
          </a:xfrm>
          <a:prstGeom prst="rect">
            <a:avLst/>
          </a:prstGeom>
        </p:spPr>
      </p:pic>
      <p:pic>
        <p:nvPicPr>
          <p:cNvPr id="16" name="Picture 17">
            <a:extLst>
              <a:ext uri="{FF2B5EF4-FFF2-40B4-BE49-F238E27FC236}">
                <a16:creationId xmlns:a16="http://schemas.microsoft.com/office/drawing/2014/main" id="{FC08050C-C7C6-290F-89B2-FAB4527E6C1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6440" y="1570740"/>
            <a:ext cx="3512418" cy="2373000"/>
          </a:xfrm>
          <a:prstGeom prst="rect">
            <a:avLst/>
          </a:prstGeom>
        </p:spPr>
      </p:pic>
      <p:sp>
        <p:nvSpPr>
          <p:cNvPr id="18" name="TextBox 17">
            <a:extLst>
              <a:ext uri="{FF2B5EF4-FFF2-40B4-BE49-F238E27FC236}">
                <a16:creationId xmlns:a16="http://schemas.microsoft.com/office/drawing/2014/main" id="{AAB0F600-A423-ECD9-945E-919873AB61DC}"/>
              </a:ext>
            </a:extLst>
          </p:cNvPr>
          <p:cNvSpPr txBox="1"/>
          <p:nvPr/>
        </p:nvSpPr>
        <p:spPr>
          <a:xfrm>
            <a:off x="353742" y="4150640"/>
            <a:ext cx="3043238"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rtl="0"/>
            <a:r>
              <a:rPr lang="fr-FR" b="1" dirty="0">
                <a:latin typeface="+mj-lt"/>
                <a:hlinkClick r:id="rId9"/>
              </a:rPr>
              <a:t>Directives sur le financement des programmes</a:t>
            </a:r>
            <a:endParaRPr lang="fr" b="1" dirty="0">
              <a:latin typeface="+mj-lt"/>
            </a:endParaRPr>
          </a:p>
        </p:txBody>
      </p:sp>
    </p:spTree>
    <p:extLst>
      <p:ext uri="{BB962C8B-B14F-4D97-AF65-F5344CB8AC3E}">
        <p14:creationId xmlns:p14="http://schemas.microsoft.com/office/powerpoint/2010/main" val="282521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D343D6-B8D8-6212-4F88-AF595BEF12A6}"/>
              </a:ext>
            </a:extLst>
          </p:cNvPr>
          <p:cNvSpPr/>
          <p:nvPr/>
        </p:nvSpPr>
        <p:spPr>
          <a:xfrm>
            <a:off x="107577" y="0"/>
            <a:ext cx="8969188" cy="523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fr-FR" sz="1800" b="1" dirty="0">
                <a:solidFill>
                  <a:prstClr val="white"/>
                </a:solidFill>
                <a:cs typeface="Arial" panose="020B0604020202020204" pitchFamily="34" charset="0"/>
              </a:rPr>
              <a:t>Analyse des obstacles lies au Genre </a:t>
            </a:r>
            <a:r>
              <a:rPr lang="fr-FR" sz="1800" b="1" kern="1200" dirty="0">
                <a:solidFill>
                  <a:prstClr val="white"/>
                </a:solidFill>
                <a:cs typeface="Arial" panose="020B0604020202020204" pitchFamily="34" charset="0"/>
              </a:rPr>
              <a:t>dans la Vaccination  dans les pays WCAR</a:t>
            </a:r>
          </a:p>
        </p:txBody>
      </p:sp>
      <p:sp>
        <p:nvSpPr>
          <p:cNvPr id="2" name="Rectangle 1">
            <a:extLst>
              <a:ext uri="{FF2B5EF4-FFF2-40B4-BE49-F238E27FC236}">
                <a16:creationId xmlns:a16="http://schemas.microsoft.com/office/drawing/2014/main" id="{7C2E1F92-FC23-C6EA-8C6C-B805655F0ADF}"/>
              </a:ext>
            </a:extLst>
          </p:cNvPr>
          <p:cNvSpPr/>
          <p:nvPr/>
        </p:nvSpPr>
        <p:spPr>
          <a:xfrm>
            <a:off x="101694" y="803238"/>
            <a:ext cx="8969188" cy="3631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just" defTabSz="685800">
              <a:lnSpc>
                <a:spcPct val="107000"/>
              </a:lnSpc>
              <a:spcBef>
                <a:spcPts val="900"/>
              </a:spcBef>
              <a:spcAft>
                <a:spcPts val="600"/>
              </a:spcAft>
              <a:buClrTx/>
              <a:buFont typeface="Wingdings" panose="05000000000000000000" pitchFamily="2" charset="2"/>
              <a:buChar char="q"/>
              <a:defRPr/>
            </a:pPr>
            <a:r>
              <a:rPr lang="en-US" sz="1200" b="1" kern="120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graphicFrame>
        <p:nvGraphicFramePr>
          <p:cNvPr id="3" name="Table 4">
            <a:extLst>
              <a:ext uri="{FF2B5EF4-FFF2-40B4-BE49-F238E27FC236}">
                <a16:creationId xmlns:a16="http://schemas.microsoft.com/office/drawing/2014/main" id="{FA4191CC-ACA1-AB5F-3312-4CA3BC20F0F3}"/>
              </a:ext>
            </a:extLst>
          </p:cNvPr>
          <p:cNvGraphicFramePr>
            <a:graphicFrameLocks noGrp="1"/>
          </p:cNvGraphicFramePr>
          <p:nvPr>
            <p:extLst>
              <p:ext uri="{D42A27DB-BD31-4B8C-83A1-F6EECF244321}">
                <p14:modId xmlns:p14="http://schemas.microsoft.com/office/powerpoint/2010/main" val="1937929010"/>
              </p:ext>
            </p:extLst>
          </p:nvPr>
        </p:nvGraphicFramePr>
        <p:xfrm>
          <a:off x="180109" y="528918"/>
          <a:ext cx="8853934" cy="4334029"/>
        </p:xfrm>
        <a:graphic>
          <a:graphicData uri="http://schemas.openxmlformats.org/drawingml/2006/table">
            <a:tbl>
              <a:tblPr firstRow="1" bandRow="1">
                <a:tableStyleId>{5C22544A-7EE6-4342-B048-85BDC9FD1C3A}</a:tableStyleId>
              </a:tblPr>
              <a:tblGrid>
                <a:gridCol w="3735868">
                  <a:extLst>
                    <a:ext uri="{9D8B030D-6E8A-4147-A177-3AD203B41FA5}">
                      <a16:colId xmlns:a16="http://schemas.microsoft.com/office/drawing/2014/main" val="4023819187"/>
                    </a:ext>
                  </a:extLst>
                </a:gridCol>
                <a:gridCol w="3173789">
                  <a:extLst>
                    <a:ext uri="{9D8B030D-6E8A-4147-A177-3AD203B41FA5}">
                      <a16:colId xmlns:a16="http://schemas.microsoft.com/office/drawing/2014/main" val="3881688385"/>
                    </a:ext>
                  </a:extLst>
                </a:gridCol>
                <a:gridCol w="1944277">
                  <a:extLst>
                    <a:ext uri="{9D8B030D-6E8A-4147-A177-3AD203B41FA5}">
                      <a16:colId xmlns:a16="http://schemas.microsoft.com/office/drawing/2014/main" val="1239345514"/>
                    </a:ext>
                  </a:extLst>
                </a:gridCol>
              </a:tblGrid>
              <a:tr h="328093">
                <a:tc>
                  <a:txBody>
                    <a:bodyPr/>
                    <a:lstStyle/>
                    <a:p>
                      <a:r>
                        <a:rPr lang="en-US" sz="1200" dirty="0" err="1"/>
                        <a:t>Statut</a:t>
                      </a:r>
                      <a:r>
                        <a:rPr lang="en-US" sz="1200" dirty="0"/>
                        <a:t> </a:t>
                      </a:r>
                    </a:p>
                  </a:txBody>
                  <a:tcPr marL="68580" marR="68580" marT="34290" marB="34290"/>
                </a:tc>
                <a:tc>
                  <a:txBody>
                    <a:bodyPr/>
                    <a:lstStyle/>
                    <a:p>
                      <a:r>
                        <a:rPr lang="en-US" sz="1200" dirty="0"/>
                        <a:t>Pays</a:t>
                      </a:r>
                    </a:p>
                  </a:txBody>
                  <a:tcPr marL="68580" marR="68580" marT="34290" marB="34290"/>
                </a:tc>
                <a:tc>
                  <a:txBody>
                    <a:bodyPr/>
                    <a:lstStyle/>
                    <a:p>
                      <a:r>
                        <a:rPr lang="en-US" sz="1200" dirty="0" err="1"/>
                        <a:t>Prochaines</a:t>
                      </a:r>
                      <a:r>
                        <a:rPr lang="en-US" sz="1200" dirty="0"/>
                        <a:t> </a:t>
                      </a:r>
                      <a:r>
                        <a:rPr lang="en-US" sz="1200" dirty="0" err="1"/>
                        <a:t>etapes</a:t>
                      </a:r>
                      <a:endParaRPr lang="en-US" sz="1200" dirty="0"/>
                    </a:p>
                  </a:txBody>
                  <a:tcPr marL="68580" marR="68580" marT="34290" marB="34290"/>
                </a:tc>
                <a:extLst>
                  <a:ext uri="{0D108BD9-81ED-4DB2-BD59-A6C34878D82A}">
                    <a16:rowId xmlns:a16="http://schemas.microsoft.com/office/drawing/2014/main" val="3511615558"/>
                  </a:ext>
                </a:extLst>
              </a:tr>
              <a:tr h="1090223">
                <a:tc>
                  <a:txBody>
                    <a:bodyPr/>
                    <a:lstStyle/>
                    <a:p>
                      <a:r>
                        <a:rPr lang="en-US" sz="1200" dirty="0"/>
                        <a:t>Pays qui ont fait </a:t>
                      </a:r>
                      <a:r>
                        <a:rPr lang="en-US" sz="1200" dirty="0" err="1"/>
                        <a:t>une</a:t>
                      </a:r>
                      <a:r>
                        <a:rPr lang="en-US" sz="1200" dirty="0"/>
                        <a:t> </a:t>
                      </a:r>
                      <a:r>
                        <a:rPr lang="en-US" sz="1200" dirty="0" err="1"/>
                        <a:t>analyse</a:t>
                      </a:r>
                      <a:r>
                        <a:rPr lang="en-US" sz="1200" dirty="0"/>
                        <a:t> des </a:t>
                      </a:r>
                      <a:r>
                        <a:rPr lang="en-US" sz="1200" dirty="0" err="1"/>
                        <a:t>obsatcles</a:t>
                      </a:r>
                      <a:r>
                        <a:rPr lang="en-US" sz="1200" dirty="0"/>
                        <a:t> lies au Genre et </a:t>
                      </a:r>
                      <a:r>
                        <a:rPr lang="en-US" sz="1200" dirty="0" err="1"/>
                        <a:t>integrent</a:t>
                      </a:r>
                      <a:r>
                        <a:rPr lang="en-US" sz="1200" dirty="0"/>
                        <a:t> dans le dialogue FPP et EAF</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Gambia, Benin, </a:t>
                      </a:r>
                      <a:r>
                        <a:rPr lang="en-US" sz="1200" kern="1200" dirty="0">
                          <a:solidFill>
                            <a:schemeClr val="dk1"/>
                          </a:solidFill>
                          <a:latin typeface="+mn-lt"/>
                          <a:ea typeface="+mn-ea"/>
                          <a:cs typeface="+mn-cs"/>
                        </a:rPr>
                        <a:t>Liberia, Sierra Leone, Niger,  Nigeria et </a:t>
                      </a:r>
                      <a:r>
                        <a:rPr lang="en-US" sz="1200" b="0" kern="1200" dirty="0">
                          <a:solidFill>
                            <a:schemeClr val="dk1"/>
                          </a:solidFill>
                          <a:latin typeface="+mn-lt"/>
                          <a:ea typeface="+mn-ea"/>
                          <a:cs typeface="+mn-cs"/>
                        </a:rPr>
                        <a:t>RDC</a:t>
                      </a:r>
                    </a:p>
                    <a:p>
                      <a:endParaRPr lang="en-US" sz="1200" dirty="0">
                        <a:latin typeface="+mn-lt"/>
                      </a:endParaRPr>
                    </a:p>
                  </a:txBody>
                  <a:tcPr marL="68580" marR="68580" marT="34290" marB="34290"/>
                </a:tc>
                <a:tc>
                  <a:txBody>
                    <a:bodyPr/>
                    <a:lstStyle/>
                    <a:p>
                      <a:r>
                        <a:rPr lang="en-US" sz="1200" dirty="0" err="1"/>
                        <a:t>Appui</a:t>
                      </a:r>
                      <a:r>
                        <a:rPr lang="en-US" sz="1200" dirty="0"/>
                        <a:t> a la mise en oeuvre des plans </a:t>
                      </a:r>
                      <a:r>
                        <a:rPr lang="en-US" sz="1200" dirty="0" err="1"/>
                        <a:t>d’am</a:t>
                      </a:r>
                      <a:r>
                        <a:rPr lang="fr-FR" sz="1200" kern="1200" dirty="0">
                          <a:solidFill>
                            <a:schemeClr val="dk1"/>
                          </a:solidFill>
                          <a:effectLst/>
                          <a:latin typeface="+mn-lt"/>
                          <a:ea typeface="+mn-ea"/>
                          <a:cs typeface="+mn-cs"/>
                        </a:rPr>
                        <a:t>e</a:t>
                      </a:r>
                      <a:r>
                        <a:rPr lang="en-US" sz="1200" dirty="0" err="1"/>
                        <a:t>lioration</a:t>
                      </a:r>
                      <a:r>
                        <a:rPr lang="en-US" sz="1200" dirty="0"/>
                        <a:t> des </a:t>
                      </a:r>
                      <a:r>
                        <a:rPr lang="en-US" sz="1200" dirty="0" err="1"/>
                        <a:t>barrieres</a:t>
                      </a:r>
                      <a:r>
                        <a:rPr lang="en-US" sz="1200" dirty="0"/>
                        <a:t> et au Suivi de la mise en oeuvre.</a:t>
                      </a:r>
                    </a:p>
                  </a:txBody>
                  <a:tcPr marL="68580" marR="68580" marT="34290" marB="34290"/>
                </a:tc>
                <a:extLst>
                  <a:ext uri="{0D108BD9-81ED-4DB2-BD59-A6C34878D82A}">
                    <a16:rowId xmlns:a16="http://schemas.microsoft.com/office/drawing/2014/main" val="2865453097"/>
                  </a:ext>
                </a:extLst>
              </a:tr>
              <a:tr h="887391">
                <a:tc>
                  <a:txBody>
                    <a:bodyPr/>
                    <a:lstStyle/>
                    <a:p>
                      <a:r>
                        <a:rPr lang="en-US" sz="1200" dirty="0"/>
                        <a:t>Pay qui </a:t>
                      </a:r>
                      <a:r>
                        <a:rPr lang="en-US" sz="1200" dirty="0" err="1"/>
                        <a:t>sont</a:t>
                      </a:r>
                      <a:r>
                        <a:rPr lang="en-US" sz="1200" dirty="0"/>
                        <a:t> </a:t>
                      </a:r>
                      <a:r>
                        <a:rPr lang="en-US" sz="1200" dirty="0" err="1"/>
                        <a:t>en</a:t>
                      </a:r>
                      <a:r>
                        <a:rPr lang="en-US" sz="1200" dirty="0"/>
                        <a:t> train de faire </a:t>
                      </a:r>
                      <a:r>
                        <a:rPr lang="en-US" sz="1200" dirty="0" err="1"/>
                        <a:t>une</a:t>
                      </a:r>
                      <a:r>
                        <a:rPr lang="en-US" sz="1200" dirty="0"/>
                        <a:t> </a:t>
                      </a:r>
                      <a:r>
                        <a:rPr lang="en-US" sz="1200" dirty="0" err="1"/>
                        <a:t>analyse</a:t>
                      </a:r>
                      <a:r>
                        <a:rPr lang="en-US" sz="1200" dirty="0"/>
                        <a:t> des obstacles lies au genre en </a:t>
                      </a:r>
                      <a:r>
                        <a:rPr lang="en-US" sz="1200" dirty="0" err="1"/>
                        <a:t>vue</a:t>
                      </a:r>
                      <a:r>
                        <a:rPr lang="en-US" sz="1200" dirty="0"/>
                        <a:t> </a:t>
                      </a:r>
                      <a:r>
                        <a:rPr lang="en-US" sz="1200" dirty="0" err="1"/>
                        <a:t>d’informer</a:t>
                      </a:r>
                      <a:r>
                        <a:rPr lang="en-US" sz="1200" dirty="0"/>
                        <a:t> le  FPP, SNV </a:t>
                      </a:r>
                      <a:r>
                        <a:rPr lang="en-US" sz="1200" dirty="0" err="1"/>
                        <a:t>ou</a:t>
                      </a:r>
                      <a:r>
                        <a:rPr lang="en-US" sz="1200" dirty="0"/>
                        <a:t> EAF</a:t>
                      </a:r>
                    </a:p>
                  </a:txBody>
                  <a:tcPr marL="68580" marR="68580" marT="34290" marB="34290"/>
                </a:tc>
                <a:tc>
                  <a:txBody>
                    <a:bodyPr/>
                    <a:lstStyle/>
                    <a:p>
                      <a:pPr algn="l" fontAlgn="ctr"/>
                      <a:r>
                        <a:rPr lang="en-US" sz="1200" kern="1200" dirty="0">
                          <a:solidFill>
                            <a:schemeClr val="dk1"/>
                          </a:solidFill>
                          <a:latin typeface="+mn-lt"/>
                          <a:ea typeface="+mn-ea"/>
                          <a:cs typeface="+mn-cs"/>
                        </a:rPr>
                        <a:t>Chad, Guinee </a:t>
                      </a:r>
                    </a:p>
                  </a:txBody>
                  <a:tcPr marL="0" marR="0" marT="0" marB="0" anchor="ctr"/>
                </a:tc>
                <a:tc>
                  <a:txBody>
                    <a:bodyPr/>
                    <a:lstStyle/>
                    <a:p>
                      <a:r>
                        <a:rPr lang="en-US" sz="1200" dirty="0"/>
                        <a:t>Finalization de </a:t>
                      </a:r>
                      <a:r>
                        <a:rPr lang="en-US" sz="1200" dirty="0" err="1"/>
                        <a:t>l’analyse</a:t>
                      </a:r>
                      <a:r>
                        <a:rPr lang="en-US" sz="1200" dirty="0"/>
                        <a:t> genre et des plans </a:t>
                      </a:r>
                      <a:r>
                        <a:rPr lang="en-US" sz="1200" dirty="0" err="1"/>
                        <a:t>d’amelioration</a:t>
                      </a:r>
                      <a:r>
                        <a:rPr lang="en-US" sz="1200" dirty="0"/>
                        <a:t> </a:t>
                      </a:r>
                      <a:r>
                        <a:rPr lang="en-US" sz="1200" dirty="0" err="1"/>
                        <a:t>decoulant</a:t>
                      </a:r>
                      <a:r>
                        <a:rPr lang="en-US" sz="1200" dirty="0"/>
                        <a:t> de </a:t>
                      </a:r>
                      <a:r>
                        <a:rPr lang="en-US" sz="1200" dirty="0" err="1"/>
                        <a:t>l’analyse</a:t>
                      </a:r>
                      <a:endParaRPr lang="en-US" sz="1200" dirty="0"/>
                    </a:p>
                  </a:txBody>
                  <a:tcPr marL="68580" marR="68580" marT="34290" marB="34290"/>
                </a:tc>
                <a:extLst>
                  <a:ext uri="{0D108BD9-81ED-4DB2-BD59-A6C34878D82A}">
                    <a16:rowId xmlns:a16="http://schemas.microsoft.com/office/drawing/2014/main" val="3072490210"/>
                  </a:ext>
                </a:extLst>
              </a:tr>
              <a:tr h="887391">
                <a:tc>
                  <a:txBody>
                    <a:bodyPr/>
                    <a:lstStyle/>
                    <a:p>
                      <a:r>
                        <a:rPr lang="en-US" sz="1200" dirty="0"/>
                        <a:t>Pays qui ont </a:t>
                      </a:r>
                      <a:r>
                        <a:rPr lang="en-US" sz="1200" dirty="0" err="1"/>
                        <a:t>leurs</a:t>
                      </a:r>
                      <a:r>
                        <a:rPr lang="en-US" sz="1200" dirty="0"/>
                        <a:t> FPP </a:t>
                      </a:r>
                      <a:r>
                        <a:rPr lang="en-US" sz="1200" dirty="0" err="1"/>
                        <a:t>approuves</a:t>
                      </a:r>
                      <a:r>
                        <a:rPr lang="en-US" sz="1200" dirty="0"/>
                        <a:t>,  </a:t>
                      </a:r>
                      <a:r>
                        <a:rPr lang="en-US" sz="1200" dirty="0" err="1"/>
                        <a:t>mais</a:t>
                      </a:r>
                      <a:r>
                        <a:rPr lang="en-US" sz="1200" dirty="0"/>
                        <a:t> qui </a:t>
                      </a:r>
                      <a:r>
                        <a:rPr lang="en-US" sz="1200" dirty="0" err="1"/>
                        <a:t>prevoient</a:t>
                      </a:r>
                      <a:r>
                        <a:rPr lang="en-US" sz="1200" dirty="0"/>
                        <a:t> des analyses de genre plus </a:t>
                      </a:r>
                      <a:r>
                        <a:rPr lang="en-US" sz="1200" dirty="0" err="1"/>
                        <a:t>detaillees</a:t>
                      </a:r>
                      <a:r>
                        <a:rPr lang="en-US" sz="1200" dirty="0"/>
                        <a:t> pour informer les strategies/plans </a:t>
                      </a:r>
                      <a:r>
                        <a:rPr lang="en-US" sz="1200" dirty="0" err="1"/>
                        <a:t>d’amelioration</a:t>
                      </a:r>
                      <a:endParaRPr lang="en-US" sz="1200" dirty="0"/>
                    </a:p>
                  </a:txBody>
                  <a:tcPr marL="68580" marR="68580" marT="34290" marB="34290"/>
                </a:tc>
                <a:tc>
                  <a:txBody>
                    <a:bodyPr/>
                    <a:lstStyle/>
                    <a:p>
                      <a:pPr marL="0" algn="l" defTabSz="914400" rtl="0" eaLnBrk="1" fontAlgn="ctr" latinLnBrk="0" hangingPunct="1"/>
                      <a:r>
                        <a:rPr lang="en-US" sz="1200" kern="1200" dirty="0">
                          <a:solidFill>
                            <a:schemeClr val="dk1"/>
                          </a:solidFill>
                          <a:latin typeface="+mn-lt"/>
                          <a:ea typeface="+mn-ea"/>
                          <a:cs typeface="+mn-cs"/>
                        </a:rPr>
                        <a:t>Cameroun, CAR, Congo </a:t>
                      </a:r>
                    </a:p>
                  </a:txBody>
                  <a:tcPr marL="0" marR="0" marT="0" marB="0" anchor="ctr"/>
                </a:tc>
                <a:tc>
                  <a:txBody>
                    <a:bodyPr/>
                    <a:lstStyle/>
                    <a:p>
                      <a:r>
                        <a:rPr lang="en-US" sz="1200" dirty="0" err="1"/>
                        <a:t>Appui</a:t>
                      </a:r>
                      <a:r>
                        <a:rPr lang="en-US" sz="1200" dirty="0"/>
                        <a:t> a </a:t>
                      </a:r>
                      <a:r>
                        <a:rPr lang="en-US" sz="1200" dirty="0" err="1"/>
                        <a:t>l’analyse</a:t>
                      </a:r>
                      <a:r>
                        <a:rPr lang="en-US" sz="1200" dirty="0"/>
                        <a:t> de genre et au development de plans </a:t>
                      </a:r>
                      <a:r>
                        <a:rPr lang="en-US" sz="1200" dirty="0" err="1"/>
                        <a:t>d’amelioration</a:t>
                      </a:r>
                      <a:endParaRPr lang="en-US" sz="1200" dirty="0"/>
                    </a:p>
                  </a:txBody>
                  <a:tcPr marL="68580" marR="68580" marT="34290" marB="34290"/>
                </a:tc>
                <a:extLst>
                  <a:ext uri="{0D108BD9-81ED-4DB2-BD59-A6C34878D82A}">
                    <a16:rowId xmlns:a16="http://schemas.microsoft.com/office/drawing/2014/main" val="3866900679"/>
                  </a:ext>
                </a:extLst>
              </a:tr>
              <a:tr h="1140931">
                <a:tc>
                  <a:txBody>
                    <a:bodyPr/>
                    <a:lstStyle/>
                    <a:p>
                      <a:r>
                        <a:rPr lang="en-US" sz="1200" dirty="0">
                          <a:latin typeface="Poppins" panose="00000500000000000000" pitchFamily="2" charset="0"/>
                          <a:cs typeface="Poppins" panose="00000500000000000000" pitchFamily="2" charset="0"/>
                        </a:rPr>
                        <a:t>Etudes de </a:t>
                      </a:r>
                      <a:r>
                        <a:rPr lang="en-US" sz="1200" dirty="0" err="1">
                          <a:latin typeface="Poppins" panose="00000500000000000000" pitchFamily="2" charset="0"/>
                          <a:cs typeface="Poppins" panose="00000500000000000000" pitchFamily="2" charset="0"/>
                        </a:rPr>
                        <a:t>cas</a:t>
                      </a:r>
                      <a:r>
                        <a:rPr lang="en-US" sz="1200" dirty="0">
                          <a:latin typeface="Poppins" panose="00000500000000000000" pitchFamily="2" charset="0"/>
                          <a:cs typeface="Poppins" panose="00000500000000000000" pitchFamily="2" charset="0"/>
                        </a:rPr>
                        <a:t> pour la documentation et la diss</a:t>
                      </a:r>
                      <a:r>
                        <a:rPr lang="fr-FR" sz="1200" kern="100" dirty="0">
                          <a:solidFill>
                            <a:schemeClr val="tx1"/>
                          </a:solidFill>
                          <a:latin typeface="Poppins" panose="00000500000000000000" pitchFamily="2" charset="0"/>
                          <a:ea typeface="Calibri" panose="020F0502020204030204" pitchFamily="34" charset="0"/>
                          <a:cs typeface="Poppins" panose="00000500000000000000" pitchFamily="2" charset="0"/>
                        </a:rPr>
                        <a:t>é</a:t>
                      </a:r>
                      <a:r>
                        <a:rPr lang="en-US" sz="1200" dirty="0" err="1">
                          <a:latin typeface="Poppins" panose="00000500000000000000" pitchFamily="2" charset="0"/>
                          <a:cs typeface="Poppins" panose="00000500000000000000" pitchFamily="2" charset="0"/>
                        </a:rPr>
                        <a:t>mination</a:t>
                      </a:r>
                      <a:r>
                        <a:rPr lang="en-US" sz="1200" dirty="0">
                          <a:latin typeface="Poppins" panose="00000500000000000000" pitchFamily="2" charset="0"/>
                          <a:cs typeface="Poppins" panose="00000500000000000000" pitchFamily="2" charset="0"/>
                        </a:rPr>
                        <a:t> de </a:t>
                      </a:r>
                      <a:r>
                        <a:rPr lang="en-US" sz="1200" dirty="0" err="1">
                          <a:latin typeface="Poppins" panose="00000500000000000000" pitchFamily="2" charset="0"/>
                          <a:cs typeface="Poppins" panose="00000500000000000000" pitchFamily="2" charset="0"/>
                        </a:rPr>
                        <a:t>bonnes</a:t>
                      </a:r>
                      <a:r>
                        <a:rPr lang="en-US" sz="1200" dirty="0">
                          <a:latin typeface="Poppins" panose="00000500000000000000" pitchFamily="2" charset="0"/>
                          <a:cs typeface="Poppins" panose="00000500000000000000" pitchFamily="2" charset="0"/>
                        </a:rPr>
                        <a:t> pratiques sur </a:t>
                      </a:r>
                      <a:r>
                        <a:rPr lang="en-US" sz="1200" dirty="0" err="1">
                          <a:latin typeface="Poppins" panose="00000500000000000000" pitchFamily="2" charset="0"/>
                          <a:cs typeface="Poppins" panose="00000500000000000000" pitchFamily="2" charset="0"/>
                        </a:rPr>
                        <a:t>l’analyse</a:t>
                      </a:r>
                      <a:r>
                        <a:rPr lang="en-US" sz="1200" dirty="0">
                          <a:latin typeface="Poppins" panose="00000500000000000000" pitchFamily="2" charset="0"/>
                          <a:cs typeface="Poppins" panose="00000500000000000000" pitchFamily="2" charset="0"/>
                        </a:rPr>
                        <a:t> des obstacles lies au genre (consultant UNICEF)</a:t>
                      </a:r>
                    </a:p>
                  </a:txBody>
                  <a:tcPr marL="68580" marR="68580" marT="34290" marB="34290"/>
                </a:tc>
                <a:tc>
                  <a:txBody>
                    <a:bodyPr/>
                    <a:lstStyle/>
                    <a:p>
                      <a:pPr lvl="0"/>
                      <a:r>
                        <a:rPr lang="en-US" sz="1200" kern="1200" dirty="0">
                          <a:solidFill>
                            <a:schemeClr val="dk1"/>
                          </a:solidFill>
                          <a:effectLst/>
                          <a:latin typeface="+mn-lt"/>
                          <a:ea typeface="+mn-ea"/>
                          <a:cs typeface="+mn-cs"/>
                        </a:rPr>
                        <a:t>Ghana (</a:t>
                      </a:r>
                      <a:r>
                        <a:rPr lang="en-US" sz="1200" kern="1200" dirty="0" err="1">
                          <a:solidFill>
                            <a:schemeClr val="dk1"/>
                          </a:solidFill>
                          <a:effectLst/>
                          <a:latin typeface="+mn-lt"/>
                          <a:ea typeface="+mn-ea"/>
                          <a:cs typeface="+mn-cs"/>
                        </a:rPr>
                        <a:t>finalis</a:t>
                      </a:r>
                      <a:r>
                        <a:rPr lang="fr-FR" sz="1200" kern="100" dirty="0">
                          <a:solidFill>
                            <a:schemeClr val="tx1"/>
                          </a:solidFill>
                          <a:latin typeface="+mn-lt"/>
                          <a:ea typeface="Calibri" panose="020F0502020204030204" pitchFamily="34" charset="0"/>
                          <a:cs typeface="Times New Roman" panose="02020603050405020304" pitchFamily="18" charset="0"/>
                        </a:rPr>
                        <a:t>é</a:t>
                      </a:r>
                      <a:r>
                        <a:rPr lang="en-US" sz="1200" kern="1200" dirty="0">
                          <a:solidFill>
                            <a:schemeClr val="dk1"/>
                          </a:solidFill>
                          <a:effectLst/>
                          <a:latin typeface="+mn-lt"/>
                          <a:ea typeface="+mn-ea"/>
                          <a:cs typeface="+mn-cs"/>
                        </a:rPr>
                        <a:t>, en </a:t>
                      </a:r>
                      <a:r>
                        <a:rPr lang="en-US" sz="1200" kern="1200" dirty="0" err="1">
                          <a:solidFill>
                            <a:schemeClr val="dk1"/>
                          </a:solidFill>
                          <a:effectLst/>
                          <a:latin typeface="+mn-lt"/>
                          <a:ea typeface="+mn-ea"/>
                          <a:cs typeface="+mn-cs"/>
                        </a:rPr>
                        <a:t>attente</a:t>
                      </a:r>
                      <a:r>
                        <a:rPr lang="en-US" sz="1200" kern="1200" dirty="0">
                          <a:solidFill>
                            <a:schemeClr val="dk1"/>
                          </a:solidFill>
                          <a:effectLst/>
                          <a:latin typeface="+mn-lt"/>
                          <a:ea typeface="+mn-ea"/>
                          <a:cs typeface="+mn-cs"/>
                        </a:rPr>
                        <a:t> de validation du </a:t>
                      </a:r>
                      <a:r>
                        <a:rPr lang="en-US" sz="1200" kern="1200" dirty="0" err="1">
                          <a:solidFill>
                            <a:schemeClr val="dk1"/>
                          </a:solidFill>
                          <a:effectLst/>
                          <a:latin typeface="+mn-lt"/>
                          <a:ea typeface="+mn-ea"/>
                          <a:cs typeface="+mn-cs"/>
                        </a:rPr>
                        <a:t>Ministere</a:t>
                      </a:r>
                      <a:r>
                        <a:rPr lang="en-US" sz="1200" kern="1200" dirty="0">
                          <a:solidFill>
                            <a:schemeClr val="dk1"/>
                          </a:solidFill>
                          <a:effectLst/>
                          <a:latin typeface="+mn-lt"/>
                          <a:ea typeface="+mn-ea"/>
                          <a:cs typeface="+mn-cs"/>
                        </a:rPr>
                        <a:t> de la Sant</a:t>
                      </a:r>
                      <a:r>
                        <a:rPr lang="fr-FR" sz="1200" kern="100" dirty="0">
                          <a:solidFill>
                            <a:schemeClr val="tx1"/>
                          </a:solidFill>
                          <a:latin typeface="+mn-lt"/>
                          <a:ea typeface="Calibri" panose="020F0502020204030204" pitchFamily="34" charset="0"/>
                          <a:cs typeface="Times New Roman" panose="02020603050405020304" pitchFamily="18" charset="0"/>
                        </a:rPr>
                        <a:t>é</a:t>
                      </a:r>
                      <a:r>
                        <a:rPr lang="en-US" sz="1200" kern="1200" dirty="0">
                          <a:solidFill>
                            <a:schemeClr val="dk1"/>
                          </a:solidFill>
                          <a:effectLst/>
                          <a:latin typeface="+mn-lt"/>
                          <a:ea typeface="+mn-ea"/>
                          <a:cs typeface="+mn-cs"/>
                        </a:rPr>
                        <a:t>), Liberia (rapport </a:t>
                      </a:r>
                      <a:r>
                        <a:rPr lang="en-US" sz="1200" kern="1200" dirty="0" err="1">
                          <a:solidFill>
                            <a:schemeClr val="dk1"/>
                          </a:solidFill>
                          <a:effectLst/>
                          <a:latin typeface="+mn-lt"/>
                          <a:ea typeface="+mn-ea"/>
                          <a:cs typeface="+mn-cs"/>
                        </a:rPr>
                        <a:t>presque</a:t>
                      </a:r>
                      <a:r>
                        <a:rPr lang="en-US" sz="1200" kern="1200" dirty="0">
                          <a:solidFill>
                            <a:schemeClr val="dk1"/>
                          </a:solidFill>
                          <a:effectLst/>
                          <a:latin typeface="+mn-lt"/>
                          <a:ea typeface="+mn-ea"/>
                          <a:cs typeface="+mn-cs"/>
                        </a:rPr>
                        <a:t> final),  Nigeria (interviews </a:t>
                      </a:r>
                      <a:r>
                        <a:rPr lang="en-US" sz="1200" kern="1200" dirty="0" err="1">
                          <a:solidFill>
                            <a:schemeClr val="dk1"/>
                          </a:solidFill>
                          <a:effectLst/>
                          <a:latin typeface="+mn-lt"/>
                          <a:ea typeface="+mn-ea"/>
                          <a:cs typeface="+mn-cs"/>
                        </a:rPr>
                        <a:t>faites</a:t>
                      </a:r>
                      <a:r>
                        <a:rPr lang="en-US" sz="1200" kern="1200" dirty="0">
                          <a:solidFill>
                            <a:schemeClr val="dk1"/>
                          </a:solidFill>
                          <a:effectLst/>
                          <a:latin typeface="+mn-lt"/>
                          <a:ea typeface="+mn-ea"/>
                          <a:cs typeface="+mn-cs"/>
                        </a:rPr>
                        <a:t>, rapport en cours),  RDC (interviews)</a:t>
                      </a:r>
                    </a:p>
                  </a:txBody>
                  <a:tcPr marL="0" marR="0" marT="0" marB="0" anchor="ctr"/>
                </a:tc>
                <a:tc>
                  <a:txBody>
                    <a:bodyPr/>
                    <a:lstStyle/>
                    <a:p>
                      <a:r>
                        <a:rPr lang="en-US" sz="1200" dirty="0"/>
                        <a:t>Finalization/</a:t>
                      </a:r>
                    </a:p>
                    <a:p>
                      <a:r>
                        <a:rPr lang="en-US" sz="1200" dirty="0"/>
                        <a:t>Dissemination, </a:t>
                      </a:r>
                      <a:r>
                        <a:rPr lang="en-US" sz="1200" dirty="0" err="1"/>
                        <a:t>autres</a:t>
                      </a:r>
                      <a:r>
                        <a:rPr lang="en-US" sz="1200" dirty="0"/>
                        <a:t> etudes de </a:t>
                      </a:r>
                      <a:r>
                        <a:rPr lang="en-US" sz="1200" dirty="0" err="1"/>
                        <a:t>cas</a:t>
                      </a:r>
                      <a:endParaRPr lang="en-US" sz="1200" dirty="0"/>
                    </a:p>
                  </a:txBody>
                  <a:tcPr marL="68580" marR="68580" marT="34290" marB="34290"/>
                </a:tc>
                <a:extLst>
                  <a:ext uri="{0D108BD9-81ED-4DB2-BD59-A6C34878D82A}">
                    <a16:rowId xmlns:a16="http://schemas.microsoft.com/office/drawing/2014/main" val="4097945018"/>
                  </a:ext>
                </a:extLst>
              </a:tr>
            </a:tbl>
          </a:graphicData>
        </a:graphic>
      </p:graphicFrame>
    </p:spTree>
    <p:extLst>
      <p:ext uri="{BB962C8B-B14F-4D97-AF65-F5344CB8AC3E}">
        <p14:creationId xmlns:p14="http://schemas.microsoft.com/office/powerpoint/2010/main" val="382281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D343D6-B8D8-6212-4F88-AF595BEF12A6}"/>
              </a:ext>
            </a:extLst>
          </p:cNvPr>
          <p:cNvSpPr/>
          <p:nvPr/>
        </p:nvSpPr>
        <p:spPr>
          <a:xfrm>
            <a:off x="107577" y="0"/>
            <a:ext cx="8969188" cy="708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fr-FR" sz="2100" b="1" kern="1200" dirty="0">
                <a:solidFill>
                  <a:prstClr val="white"/>
                </a:solidFill>
                <a:latin typeface="Arial" panose="020B0604020202020204" pitchFamily="34" charset="0"/>
                <a:cs typeface="Arial" panose="020B0604020202020204" pitchFamily="34" charset="0"/>
              </a:rPr>
              <a:t>Défis pour les analyses </a:t>
            </a:r>
            <a:r>
              <a:rPr lang="fr-FR" sz="2100" b="1" dirty="0">
                <a:solidFill>
                  <a:prstClr val="white"/>
                </a:solidFill>
                <a:latin typeface="Arial" panose="020B0604020202020204" pitchFamily="34" charset="0"/>
                <a:cs typeface="Arial" panose="020B0604020202020204" pitchFamily="34" charset="0"/>
              </a:rPr>
              <a:t>des obstacles </a:t>
            </a:r>
            <a:r>
              <a:rPr lang="fr-FR" sz="2100" b="1" kern="1200" dirty="0">
                <a:solidFill>
                  <a:prstClr val="white"/>
                </a:solidFill>
                <a:latin typeface="Arial" panose="020B0604020202020204" pitchFamily="34" charset="0"/>
                <a:cs typeface="Arial" panose="020B0604020202020204" pitchFamily="34" charset="0"/>
              </a:rPr>
              <a:t>lies au genre dans la vaccination</a:t>
            </a:r>
            <a:r>
              <a:rPr lang="fr-FR" sz="2100" b="1" dirty="0">
                <a:solidFill>
                  <a:prstClr val="white"/>
                </a:solidFill>
                <a:latin typeface="Arial" panose="020B0604020202020204" pitchFamily="34" charset="0"/>
                <a:cs typeface="Arial" panose="020B0604020202020204" pitchFamily="34" charset="0"/>
              </a:rPr>
              <a:t> et les plans d’amélioration </a:t>
            </a:r>
            <a:r>
              <a:rPr lang="fr-FR" sz="2100" b="1" kern="1200" dirty="0">
                <a:solidFill>
                  <a:prstClr val="white"/>
                </a:solidFill>
                <a:latin typeface="Arial" panose="020B0604020202020204" pitchFamily="34" charset="0"/>
                <a:cs typeface="Arial" panose="020B0604020202020204" pitchFamily="34" charset="0"/>
              </a:rPr>
              <a:t>- WCAR</a:t>
            </a:r>
          </a:p>
        </p:txBody>
      </p:sp>
      <p:sp>
        <p:nvSpPr>
          <p:cNvPr id="6" name="Espace réservé du numéro de diapositive 5">
            <a:extLst>
              <a:ext uri="{FF2B5EF4-FFF2-40B4-BE49-F238E27FC236}">
                <a16:creationId xmlns:a16="http://schemas.microsoft.com/office/drawing/2014/main" id="{C33A9949-CCC2-F0B5-4BD2-C5441CA82473}"/>
              </a:ext>
            </a:extLst>
          </p:cNvPr>
          <p:cNvSpPr>
            <a:spLocks noGrp="1"/>
          </p:cNvSpPr>
          <p:nvPr>
            <p:ph type="sldNum" sz="quarter" idx="12"/>
          </p:nvPr>
        </p:nvSpPr>
        <p:spPr>
          <a:xfrm>
            <a:off x="6015372" y="3646624"/>
            <a:ext cx="504673" cy="138499"/>
          </a:xfrm>
        </p:spPr>
        <p:txBody>
          <a:bodyPr/>
          <a:lstStyle/>
          <a:p>
            <a:pPr defTabSz="685800">
              <a:buClrTx/>
              <a:defRPr/>
            </a:pPr>
            <a:fld id="{3729F40C-CD80-422F-8BB0-657E82D86317}" type="slidenum">
              <a:rPr lang="fr-TD" sz="900" kern="1200">
                <a:solidFill>
                  <a:prstClr val="black">
                    <a:tint val="75000"/>
                  </a:prstClr>
                </a:solidFill>
                <a:latin typeface="Calibri" panose="020F0502020204030204"/>
                <a:ea typeface="+mn-ea"/>
                <a:cs typeface="+mn-cs"/>
              </a:rPr>
              <a:pPr defTabSz="685800">
                <a:buClrTx/>
                <a:defRPr/>
              </a:pPr>
              <a:t>13</a:t>
            </a:fld>
            <a:endParaRPr lang="fr-TD" sz="900" kern="1200">
              <a:solidFill>
                <a:prstClr val="black">
                  <a:tint val="75000"/>
                </a:prstClr>
              </a:solidFill>
              <a:latin typeface="Calibri" panose="020F0502020204030204"/>
              <a:ea typeface="+mn-ea"/>
              <a:cs typeface="+mn-cs"/>
            </a:endParaRPr>
          </a:p>
        </p:txBody>
      </p:sp>
      <p:sp>
        <p:nvSpPr>
          <p:cNvPr id="3" name="TextBox 2">
            <a:extLst>
              <a:ext uri="{FF2B5EF4-FFF2-40B4-BE49-F238E27FC236}">
                <a16:creationId xmlns:a16="http://schemas.microsoft.com/office/drawing/2014/main" id="{7EE5D31E-7764-504A-D374-C9EE67A55636}"/>
              </a:ext>
            </a:extLst>
          </p:cNvPr>
          <p:cNvSpPr txBox="1"/>
          <p:nvPr/>
        </p:nvSpPr>
        <p:spPr>
          <a:xfrm>
            <a:off x="293594" y="758983"/>
            <a:ext cx="8381197" cy="2843407"/>
          </a:xfrm>
          <a:prstGeom prst="rect">
            <a:avLst/>
          </a:prstGeom>
          <a:noFill/>
        </p:spPr>
        <p:txBody>
          <a:bodyPr wrap="square" rtlCol="0">
            <a:spAutoFit/>
          </a:bodyPr>
          <a:lstStyle/>
          <a:p>
            <a:pPr marL="342900" indent="-342900">
              <a:lnSpc>
                <a:spcPct val="107000"/>
              </a:lnSpc>
              <a:buFont typeface="Arial" panose="020B0604020202020204" pitchFamily="34" charset="0"/>
              <a:buChar char="•"/>
            </a:pPr>
            <a:r>
              <a:rPr lang="fr-FR" sz="21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Renforcement des capacités : capacités insuffisantes des équipes pays sur le genre pour soutenir efficacement la mise en œuvre des plans d'amélioration</a:t>
            </a:r>
          </a:p>
          <a:p>
            <a:pPr marL="342900" indent="-342900">
              <a:lnSpc>
                <a:spcPct val="107000"/>
              </a:lnSpc>
              <a:buFont typeface="Arial" panose="020B0604020202020204" pitchFamily="34" charset="0"/>
              <a:buChar char="•"/>
            </a:pPr>
            <a:r>
              <a:rPr lang="fr-FR" sz="21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Les données de l’Analyse des obstacles lies au Genre dans la vaccination ne sont pas toujours systématiquement traduites en plans d'amélioration (bon exemple documenté par une étude de cas : Libéria)</a:t>
            </a:r>
          </a:p>
          <a:p>
            <a:pPr marL="342900" indent="-342900">
              <a:lnSpc>
                <a:spcPct val="107000"/>
              </a:lnSpc>
              <a:buFont typeface="Arial" panose="020B0604020202020204" pitchFamily="34" charset="0"/>
              <a:buChar char="•"/>
            </a:pPr>
            <a:r>
              <a:rPr lang="fr-FR" sz="21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Financement, notamment pour la mise en œuvre des plans d'amélioration</a:t>
            </a:r>
          </a:p>
        </p:txBody>
      </p:sp>
    </p:spTree>
    <p:extLst>
      <p:ext uri="{BB962C8B-B14F-4D97-AF65-F5344CB8AC3E}">
        <p14:creationId xmlns:p14="http://schemas.microsoft.com/office/powerpoint/2010/main" val="364258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36151206-FD2C-480F-9752-9BD448C0F4B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5701" y="144162"/>
            <a:ext cx="3292338" cy="142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EACB713-03CA-4B6C-AA37-98215E81D115}"/>
              </a:ext>
            </a:extLst>
          </p:cNvPr>
          <p:cNvSpPr>
            <a:spLocks noGrp="1"/>
          </p:cNvSpPr>
          <p:nvPr>
            <p:ph type="title"/>
          </p:nvPr>
        </p:nvSpPr>
        <p:spPr>
          <a:xfrm>
            <a:off x="3365925" y="229816"/>
            <a:ext cx="5544720" cy="583493"/>
          </a:xfrm>
        </p:spPr>
        <p:txBody>
          <a:bodyPr/>
          <a:lstStyle/>
          <a:p>
            <a:pPr algn="ctr"/>
            <a:r>
              <a:rPr lang="en-US" sz="1400" dirty="0" err="1"/>
              <a:t>Opportunités</a:t>
            </a:r>
            <a:r>
              <a:rPr lang="en-US" sz="1400" dirty="0"/>
              <a:t> de formation</a:t>
            </a:r>
            <a:br>
              <a:rPr lang="en-US" sz="1400" dirty="0"/>
            </a:br>
            <a:br>
              <a:rPr lang="en-US" sz="1400" dirty="0"/>
            </a:br>
            <a:r>
              <a:rPr lang="en-US" sz="1400" dirty="0"/>
              <a:t>L'INSCRIPTION EST DÉSORMAIS </a:t>
            </a:r>
            <a:r>
              <a:rPr lang="en-US" sz="1400" dirty="0" err="1"/>
              <a:t>OUVERTEk</a:t>
            </a:r>
            <a:endParaRPr lang="en-US" sz="1400" dirty="0"/>
          </a:p>
        </p:txBody>
      </p:sp>
      <p:sp>
        <p:nvSpPr>
          <p:cNvPr id="3" name="Content Placeholder 2">
            <a:extLst>
              <a:ext uri="{FF2B5EF4-FFF2-40B4-BE49-F238E27FC236}">
                <a16:creationId xmlns:a16="http://schemas.microsoft.com/office/drawing/2014/main" id="{F5BB775F-5653-4BAE-A2F1-7EA7BF933365}"/>
              </a:ext>
            </a:extLst>
          </p:cNvPr>
          <p:cNvSpPr>
            <a:spLocks noGrp="1"/>
          </p:cNvSpPr>
          <p:nvPr>
            <p:ph idx="1"/>
          </p:nvPr>
        </p:nvSpPr>
        <p:spPr>
          <a:xfrm>
            <a:off x="220089" y="1255360"/>
            <a:ext cx="3951147" cy="3827715"/>
          </a:xfrm>
        </p:spPr>
        <p:txBody>
          <a:bodyPr/>
          <a:lstStyle/>
          <a:p>
            <a:r>
              <a:rPr lang="en-US" sz="1600" b="1" dirty="0"/>
              <a:t>Cours de </a:t>
            </a:r>
            <a:r>
              <a:rPr lang="en-US" sz="1600" b="1" dirty="0" err="1"/>
              <a:t>renforcement</a:t>
            </a:r>
            <a:r>
              <a:rPr lang="en-US" sz="1600" b="1" dirty="0"/>
              <a:t> des </a:t>
            </a:r>
            <a:r>
              <a:rPr lang="en-US" sz="1600" b="1" dirty="0" err="1"/>
              <a:t>capacités</a:t>
            </a:r>
            <a:r>
              <a:rPr lang="en-US" sz="1600" b="1" dirty="0"/>
              <a:t> GENDER//PRO - </a:t>
            </a:r>
            <a:r>
              <a:rPr lang="en-US" sz="1600" b="1" dirty="0" err="1"/>
              <a:t>Parcours</a:t>
            </a:r>
            <a:r>
              <a:rPr lang="en-US" sz="1600" b="1" dirty="0"/>
              <a:t> </a:t>
            </a:r>
            <a:r>
              <a:rPr lang="en-US" sz="1600" b="1" dirty="0" err="1"/>
              <a:t>secteur</a:t>
            </a:r>
            <a:r>
              <a:rPr lang="en-US" sz="1600" b="1" dirty="0"/>
              <a:t> vaccination (long </a:t>
            </a:r>
            <a:r>
              <a:rPr lang="en-US" sz="1600" b="1" dirty="0" err="1"/>
              <a:t>cours</a:t>
            </a:r>
            <a:r>
              <a:rPr lang="en-US" sz="1600" b="1" dirty="0"/>
              <a:t>)</a:t>
            </a:r>
          </a:p>
          <a:p>
            <a:r>
              <a:rPr lang="en-US" sz="1200" b="1" dirty="0"/>
              <a:t>Cours de 15 </a:t>
            </a:r>
            <a:r>
              <a:rPr lang="en-US" sz="1200" b="1" dirty="0" err="1"/>
              <a:t>semaines</a:t>
            </a:r>
            <a:r>
              <a:rPr lang="en-US" sz="1200" b="1" dirty="0"/>
              <a:t> </a:t>
            </a:r>
            <a:r>
              <a:rPr lang="en-US" sz="1200" dirty="0"/>
              <a:t>sur la manière </a:t>
            </a:r>
            <a:r>
              <a:rPr lang="en-US" sz="1200" dirty="0" err="1"/>
              <a:t>d'intégrer</a:t>
            </a:r>
            <a:r>
              <a:rPr lang="en-US" sz="1200" dirty="0"/>
              <a:t> la dimension de genre dans la planification et la </a:t>
            </a:r>
            <a:r>
              <a:rPr lang="en-US" sz="1200" dirty="0" err="1"/>
              <a:t>programmation</a:t>
            </a:r>
            <a:r>
              <a:rPr lang="en-US" sz="1200" dirty="0"/>
              <a:t> de la vaccination, y </a:t>
            </a:r>
            <a:r>
              <a:rPr lang="en-US" sz="1200" dirty="0" err="1"/>
              <a:t>compris</a:t>
            </a:r>
            <a:r>
              <a:rPr lang="en-US" sz="1200" dirty="0"/>
              <a:t> : </a:t>
            </a:r>
            <a:r>
              <a:rPr lang="en-US" sz="1200" dirty="0" err="1"/>
              <a:t>l'analyse</a:t>
            </a:r>
            <a:r>
              <a:rPr lang="en-US" sz="1200" dirty="0"/>
              <a:t> de genre, la </a:t>
            </a:r>
            <a:r>
              <a:rPr lang="en-US" sz="1200" dirty="0" err="1"/>
              <a:t>collecte</a:t>
            </a:r>
            <a:r>
              <a:rPr lang="en-US" sz="1200" dirty="0"/>
              <a:t> de données, la conception et la mise </a:t>
            </a:r>
            <a:r>
              <a:rPr lang="en-US" sz="1200" dirty="0" err="1"/>
              <a:t>en</a:t>
            </a:r>
            <a:r>
              <a:rPr lang="en-US" sz="1200" dirty="0"/>
              <a:t> </a:t>
            </a:r>
            <a:r>
              <a:rPr lang="en-US" sz="1200" dirty="0" err="1"/>
              <a:t>œuvre</a:t>
            </a:r>
            <a:r>
              <a:rPr lang="en-US" sz="1200" dirty="0"/>
              <a:t>, le </a:t>
            </a:r>
            <a:r>
              <a:rPr lang="en-US" sz="1200" dirty="0" err="1"/>
              <a:t>suivi</a:t>
            </a:r>
            <a:r>
              <a:rPr lang="en-US" sz="1200" dirty="0"/>
              <a:t> et </a:t>
            </a:r>
            <a:r>
              <a:rPr lang="en-US" sz="1200" dirty="0" err="1"/>
              <a:t>l'évaluation</a:t>
            </a:r>
            <a:r>
              <a:rPr lang="en-US" sz="1200" dirty="0"/>
              <a:t>, </a:t>
            </a:r>
            <a:r>
              <a:rPr lang="en-US" sz="1200" dirty="0" err="1"/>
              <a:t>l'établissement</a:t>
            </a:r>
            <a:r>
              <a:rPr lang="en-US" sz="1200" dirty="0"/>
              <a:t> de rapports et le plaidoyer..</a:t>
            </a:r>
          </a:p>
          <a:p>
            <a:r>
              <a:rPr lang="en-US" sz="1200" dirty="0" err="1"/>
              <a:t>Langues</a:t>
            </a:r>
            <a:r>
              <a:rPr lang="en-US" sz="1200" dirty="0"/>
              <a:t> : </a:t>
            </a:r>
            <a:r>
              <a:rPr lang="en-US" sz="1200" b="1" dirty="0" err="1"/>
              <a:t>Français</a:t>
            </a:r>
            <a:r>
              <a:rPr lang="en-US" sz="1200" b="1" dirty="0"/>
              <a:t> et anglaise</a:t>
            </a:r>
          </a:p>
          <a:p>
            <a:r>
              <a:rPr lang="en-US" sz="1200" dirty="0"/>
              <a:t>Dates à </a:t>
            </a:r>
            <a:r>
              <a:rPr lang="en-US" sz="1200" dirty="0" err="1"/>
              <a:t>venir</a:t>
            </a:r>
            <a:r>
              <a:rPr lang="en-US" sz="1200" dirty="0"/>
              <a:t> : </a:t>
            </a:r>
            <a:r>
              <a:rPr lang="en-US" sz="1200" b="1" dirty="0" err="1"/>
              <a:t>Printemps</a:t>
            </a:r>
            <a:r>
              <a:rPr lang="en-US" sz="1200" b="1" dirty="0"/>
              <a:t> 2025</a:t>
            </a:r>
          </a:p>
          <a:p>
            <a:r>
              <a:rPr lang="en-US" sz="1200" dirty="0"/>
              <a:t>Engagement </a:t>
            </a:r>
            <a:r>
              <a:rPr lang="en-US" sz="1200" dirty="0" err="1"/>
              <a:t>en</a:t>
            </a:r>
            <a:r>
              <a:rPr lang="en-US" sz="1200" dirty="0"/>
              <a:t> </a:t>
            </a:r>
            <a:r>
              <a:rPr lang="en-US" sz="1200" dirty="0" err="1"/>
              <a:t>termes</a:t>
            </a:r>
            <a:r>
              <a:rPr lang="en-US" sz="1200" dirty="0"/>
              <a:t> de temps : </a:t>
            </a:r>
            <a:r>
              <a:rPr lang="en-US" sz="1200" b="1" dirty="0"/>
              <a:t>1,5 à 2 </a:t>
            </a:r>
            <a:r>
              <a:rPr lang="en-US" sz="1200" b="1" dirty="0" err="1"/>
              <a:t>heures</a:t>
            </a:r>
            <a:r>
              <a:rPr lang="en-US" sz="1200" b="1" dirty="0"/>
              <a:t> par </a:t>
            </a:r>
            <a:r>
              <a:rPr lang="en-US" sz="1200" b="1" dirty="0" err="1"/>
              <a:t>semaine</a:t>
            </a:r>
            <a:r>
              <a:rPr lang="en-US" sz="1200" b="1" dirty="0"/>
              <a:t> pendant 15 </a:t>
            </a:r>
            <a:r>
              <a:rPr lang="en-US" sz="1200" b="1" dirty="0" err="1"/>
              <a:t>semaines</a:t>
            </a:r>
            <a:endParaRPr lang="en-US" sz="1200" b="1" dirty="0"/>
          </a:p>
        </p:txBody>
      </p:sp>
      <p:sp>
        <p:nvSpPr>
          <p:cNvPr id="5" name="Slide Number Placeholder 4">
            <a:extLst>
              <a:ext uri="{FF2B5EF4-FFF2-40B4-BE49-F238E27FC236}">
                <a16:creationId xmlns:a16="http://schemas.microsoft.com/office/drawing/2014/main" id="{D3844B22-CEDB-4869-8CE7-942B78506F7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A9A282EC-7EB1-1842-AEDA-969B9A13090D}" type="slidenum">
              <a:rPr kumimoji="0" lang="en-GB" sz="546" b="0" i="0" u="none" strike="noStrike" kern="1200" cap="none" spc="0" normalizeH="0" baseline="0" noProof="0">
                <a:ln>
                  <a:noFill/>
                </a:ln>
                <a:solidFill>
                  <a:srgbClr val="000000">
                    <a:tint val="75000"/>
                  </a:srgbClr>
                </a:solidFill>
                <a:effectLst/>
                <a:uLnTx/>
                <a:uFillTx/>
                <a:latin typeface="Poppins" pitchFamily="2" charset="77"/>
                <a:ea typeface="+mn-ea"/>
                <a:cs typeface="Poppins" pitchFamily="2" charset="77"/>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14</a:t>
            </a:fld>
            <a:endParaRPr kumimoji="0" lang="en-GB" sz="546" b="0" i="0" u="none" strike="noStrike" kern="1200" cap="none" spc="0" normalizeH="0" baseline="0" noProof="0" dirty="0">
              <a:ln>
                <a:noFill/>
              </a:ln>
              <a:solidFill>
                <a:srgbClr val="000000">
                  <a:tint val="75000"/>
                </a:srgbClr>
              </a:solidFill>
              <a:effectLst/>
              <a:uLnTx/>
              <a:uFillTx/>
              <a:latin typeface="Poppins" pitchFamily="2" charset="77"/>
              <a:ea typeface="+mn-ea"/>
              <a:cs typeface="Poppins" pitchFamily="2" charset="77"/>
              <a:sym typeface="Arial"/>
            </a:endParaRPr>
          </a:p>
        </p:txBody>
      </p:sp>
      <p:cxnSp>
        <p:nvCxnSpPr>
          <p:cNvPr id="7" name="Straight Connector 6">
            <a:extLst>
              <a:ext uri="{FF2B5EF4-FFF2-40B4-BE49-F238E27FC236}">
                <a16:creationId xmlns:a16="http://schemas.microsoft.com/office/drawing/2014/main" id="{DD8C8CC1-AE31-4ADB-B04A-ECB455FCF1C0}"/>
              </a:ext>
            </a:extLst>
          </p:cNvPr>
          <p:cNvCxnSpPr>
            <a:cxnSpLocks/>
          </p:cNvCxnSpPr>
          <p:nvPr/>
        </p:nvCxnSpPr>
        <p:spPr>
          <a:xfrm>
            <a:off x="4482378" y="1773386"/>
            <a:ext cx="0" cy="20756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9F4D1CE9-4A04-4D50-8E06-BDF79E1AE319}"/>
              </a:ext>
            </a:extLst>
          </p:cNvPr>
          <p:cNvSpPr txBox="1">
            <a:spLocks/>
          </p:cNvSpPr>
          <p:nvPr/>
        </p:nvSpPr>
        <p:spPr>
          <a:xfrm>
            <a:off x="4572000" y="1214647"/>
            <a:ext cx="4479663" cy="3159839"/>
          </a:xfrm>
          <a:prstGeom prst="rect">
            <a:avLst/>
          </a:prstGeom>
        </p:spPr>
        <p:txBody>
          <a:bodyPr vert="horz" wrap="square" lIns="0" tIns="0" rIns="0" bIns="0" rtlCol="0" anchor="t" anchorCtr="0">
            <a:spAutoFit/>
          </a:bodyPr>
          <a:lst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marL="0" marR="0" lvl="0" indent="0" algn="l" defTabSz="415869" rtl="0" eaLnBrk="1" fontAlgn="auto" latinLnBrk="0" hangingPunct="1">
              <a:lnSpc>
                <a:spcPct val="120000"/>
              </a:lnSpc>
              <a:spcBef>
                <a:spcPts val="455"/>
              </a:spcBef>
              <a:spcAft>
                <a:spcPts val="546"/>
              </a:spcAft>
              <a:buClrTx/>
              <a:buSzPct val="75000"/>
              <a:buFontTx/>
              <a:buNone/>
              <a:tabLst/>
              <a:defRPr/>
            </a:pPr>
            <a:r>
              <a:rPr kumimoji="0" lang="en-US" sz="16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Intégrer</a:t>
            </a:r>
            <a:r>
              <a:rPr kumimoji="0" lang="en-US" sz="16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la dimension de genre dans la conception des </a:t>
            </a:r>
            <a:r>
              <a:rPr kumimoji="0" lang="en-US" sz="16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programmes</a:t>
            </a:r>
            <a:r>
              <a:rPr kumimoji="0" lang="en-US" sz="16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de vaccination (</a:t>
            </a:r>
            <a:r>
              <a:rPr kumimoji="0" lang="en-US" sz="16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cours</a:t>
            </a:r>
            <a:r>
              <a:rPr kumimoji="0" lang="en-US" sz="16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de </a:t>
            </a:r>
            <a:r>
              <a:rPr kumimoji="0" lang="en-US" sz="16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courte</a:t>
            </a:r>
            <a:r>
              <a:rPr kumimoji="0" lang="en-US" sz="16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durée)</a:t>
            </a:r>
          </a:p>
          <a:p>
            <a:pPr marL="0" marR="0" lvl="0" indent="0" algn="l" defTabSz="415869" rtl="0" eaLnBrk="1" fontAlgn="auto" latinLnBrk="0" hangingPunct="1">
              <a:lnSpc>
                <a:spcPct val="120000"/>
              </a:lnSpc>
              <a:spcBef>
                <a:spcPts val="455"/>
              </a:spcBef>
              <a:spcAft>
                <a:spcPts val="546"/>
              </a:spcAft>
              <a:buClrTx/>
              <a:buSzPct val="75000"/>
              <a:buFontTx/>
              <a:buNone/>
              <a:tabLst/>
              <a:defRPr/>
            </a:pPr>
            <a:r>
              <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Cours de 4 </a:t>
            </a:r>
            <a:r>
              <a:rPr kumimoji="0" lang="en-US" sz="12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semaines</a:t>
            </a:r>
            <a:r>
              <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a:t>
            </a:r>
            <a:r>
              <a:rPr kumimoji="0" lang="en-US" sz="12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améliorer</a:t>
            </a:r>
            <a:r>
              <a:rPr kumimoji="0" lang="en-US" sz="12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la </a:t>
            </a:r>
            <a:r>
              <a:rPr kumimoji="0" lang="en-US" sz="12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compréhension</a:t>
            </a:r>
            <a:r>
              <a:rPr kumimoji="0" lang="en-US" sz="12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a:t>
            </a:r>
            <a:r>
              <a:rPr kumimoji="0" lang="en-US" sz="12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d'une</a:t>
            </a:r>
            <a:r>
              <a:rPr kumimoji="0" lang="en-US" sz="12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a:t>
            </a:r>
            <a:r>
              <a:rPr kumimoji="0" lang="en-US" sz="12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programmation</a:t>
            </a:r>
            <a:r>
              <a:rPr kumimoji="0" lang="en-US" sz="12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de la vaccination </a:t>
            </a:r>
            <a:r>
              <a:rPr kumimoji="0" lang="en-US" sz="12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solide</a:t>
            </a:r>
            <a:r>
              <a:rPr kumimoji="0" lang="en-US" sz="12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et tenant </a:t>
            </a:r>
            <a:r>
              <a:rPr kumimoji="0" lang="en-US" sz="12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compte</a:t>
            </a:r>
            <a:r>
              <a:rPr kumimoji="0" lang="en-US" sz="12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des </a:t>
            </a:r>
            <a:r>
              <a:rPr kumimoji="0" lang="en-US" sz="12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sexospécificités</a:t>
            </a:r>
            <a:endParaRPr kumimoji="0" lang="en-US" sz="12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endParaRPr>
          </a:p>
          <a:p>
            <a:pPr marL="0" marR="0" lvl="0" indent="0" algn="l" defTabSz="415869" rtl="0" eaLnBrk="1" fontAlgn="auto" latinLnBrk="0" hangingPunct="1">
              <a:lnSpc>
                <a:spcPct val="120000"/>
              </a:lnSpc>
              <a:spcBef>
                <a:spcPts val="455"/>
              </a:spcBef>
              <a:spcAft>
                <a:spcPts val="546"/>
              </a:spcAft>
              <a:buClrTx/>
              <a:buSzPct val="75000"/>
              <a:buFontTx/>
              <a:buNone/>
              <a:tabLst/>
              <a:defRPr/>
            </a:pPr>
            <a:r>
              <a:rPr kumimoji="0" lang="en-US" sz="12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Langues</a:t>
            </a:r>
            <a:r>
              <a:rPr kumimoji="0" lang="en-US" sz="12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 </a:t>
            </a:r>
            <a:r>
              <a:rPr kumimoji="0" lang="en-US" sz="12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Anglais</a:t>
            </a:r>
            <a:r>
              <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et </a:t>
            </a:r>
            <a:r>
              <a:rPr kumimoji="0" lang="en-US" sz="12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français</a:t>
            </a:r>
            <a:endPar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endParaRPr>
          </a:p>
          <a:p>
            <a:pPr marL="0" marR="0" lvl="0" indent="0" algn="l" defTabSz="415869" rtl="0" eaLnBrk="1" fontAlgn="auto" latinLnBrk="0" hangingPunct="1">
              <a:lnSpc>
                <a:spcPct val="120000"/>
              </a:lnSpc>
              <a:spcBef>
                <a:spcPts val="455"/>
              </a:spcBef>
              <a:spcAft>
                <a:spcPts val="546"/>
              </a:spcAft>
              <a:buClrTx/>
              <a:buSzPct val="75000"/>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Dates à </a:t>
            </a:r>
            <a:r>
              <a:rPr kumimoji="0" lang="en-US" sz="12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venir</a:t>
            </a:r>
            <a:r>
              <a:rPr kumimoji="0" lang="en-US" sz="12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 </a:t>
            </a:r>
            <a:r>
              <a:rPr kumimoji="0" lang="en-US" sz="12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Plusieurs</a:t>
            </a:r>
            <a:r>
              <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sessions à </a:t>
            </a:r>
            <a:r>
              <a:rPr kumimoji="0" lang="en-US" sz="12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l'automne</a:t>
            </a:r>
            <a:r>
              <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2024 et au </a:t>
            </a:r>
            <a:r>
              <a:rPr kumimoji="0" lang="en-US" sz="12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printemps</a:t>
            </a:r>
            <a:r>
              <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2025</a:t>
            </a:r>
          </a:p>
          <a:p>
            <a:pPr marL="0" marR="0" lvl="0" indent="0" algn="l" defTabSz="415869" rtl="0" eaLnBrk="1" fontAlgn="auto" latinLnBrk="0" hangingPunct="1">
              <a:lnSpc>
                <a:spcPct val="120000"/>
              </a:lnSpc>
              <a:spcBef>
                <a:spcPts val="455"/>
              </a:spcBef>
              <a:spcAft>
                <a:spcPts val="546"/>
              </a:spcAft>
              <a:buClrTx/>
              <a:buSzPct val="75000"/>
              <a:buFontTx/>
              <a:buNone/>
              <a:tabLst/>
              <a:defRPr/>
            </a:pPr>
            <a:r>
              <a:rPr lang="en-US" sz="1200" dirty="0"/>
              <a:t>Engagement </a:t>
            </a:r>
            <a:r>
              <a:rPr lang="en-US" sz="1200" dirty="0" err="1"/>
              <a:t>en</a:t>
            </a:r>
            <a:r>
              <a:rPr lang="en-US" sz="1200" dirty="0"/>
              <a:t> </a:t>
            </a:r>
            <a:r>
              <a:rPr lang="en-US" sz="1200" dirty="0" err="1"/>
              <a:t>termes</a:t>
            </a:r>
            <a:r>
              <a:rPr lang="en-US" sz="1200" dirty="0"/>
              <a:t> de temps </a:t>
            </a:r>
            <a:r>
              <a:rPr kumimoji="0" lang="en-US" sz="12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a:t>
            </a:r>
            <a:r>
              <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3 </a:t>
            </a:r>
            <a:r>
              <a:rPr kumimoji="0" lang="en-US" sz="12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heures</a:t>
            </a:r>
            <a:r>
              <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par </a:t>
            </a:r>
            <a:r>
              <a:rPr kumimoji="0" lang="en-US" sz="12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semaine</a:t>
            </a:r>
            <a:r>
              <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(y </a:t>
            </a:r>
            <a:r>
              <a:rPr kumimoji="0" lang="en-US" sz="12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compris</a:t>
            </a:r>
            <a:r>
              <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module </a:t>
            </a:r>
            <a:r>
              <a:rPr kumimoji="0" lang="en-US" sz="12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en</a:t>
            </a:r>
            <a:r>
              <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a:t>
            </a:r>
            <a:r>
              <a:rPr kumimoji="0" lang="en-US" sz="12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ligne</a:t>
            </a:r>
            <a:r>
              <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pendant4 </a:t>
            </a:r>
            <a:r>
              <a:rPr kumimoji="0" lang="en-US" sz="12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sym typeface="Arial"/>
              </a:rPr>
              <a:t>semaines</a:t>
            </a:r>
            <a:r>
              <a:rPr kumimoji="0" lang="en-U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sym typeface="Arial"/>
              </a:rPr>
              <a:t> </a:t>
            </a:r>
          </a:p>
        </p:txBody>
      </p:sp>
      <p:sp>
        <p:nvSpPr>
          <p:cNvPr id="6" name="TextBox 5">
            <a:extLst>
              <a:ext uri="{FF2B5EF4-FFF2-40B4-BE49-F238E27FC236}">
                <a16:creationId xmlns:a16="http://schemas.microsoft.com/office/drawing/2014/main" id="{A87E814F-B79C-71B6-04AB-A450184963D8}"/>
              </a:ext>
            </a:extLst>
          </p:cNvPr>
          <p:cNvSpPr txBox="1"/>
          <p:nvPr/>
        </p:nvSpPr>
        <p:spPr>
          <a:xfrm>
            <a:off x="4742250" y="4484486"/>
            <a:ext cx="3951142" cy="46166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Pour plus </a:t>
            </a:r>
            <a:r>
              <a:rPr kumimoji="0" lang="en-US" sz="1200" b="0" i="0" u="none" strike="noStrike" kern="0" cap="none" spc="0" normalizeH="0" baseline="0" noProof="0" dirty="0" err="1">
                <a:ln>
                  <a:noFill/>
                </a:ln>
                <a:solidFill>
                  <a:srgbClr val="000000"/>
                </a:solidFill>
                <a:effectLst/>
                <a:uLnTx/>
                <a:uFillTx/>
                <a:latin typeface="Arial"/>
                <a:cs typeface="Arial"/>
                <a:sym typeface="Arial"/>
              </a:rPr>
              <a:t>d'informations</a:t>
            </a:r>
            <a:r>
              <a:rPr kumimoji="0" lang="en-US" sz="1200" b="0" i="0" u="none" strike="noStrike" kern="0" cap="none" spc="0" normalizeH="0" baseline="0" noProof="0" dirty="0">
                <a:ln>
                  <a:noFill/>
                </a:ln>
                <a:solidFill>
                  <a:srgbClr val="000000"/>
                </a:solidFill>
                <a:effectLst/>
                <a:uLnTx/>
                <a:uFillTx/>
                <a:latin typeface="Arial"/>
                <a:cs typeface="Arial"/>
                <a:sym typeface="Arial"/>
              </a:rPr>
              <a:t> sur les </a:t>
            </a:r>
            <a:r>
              <a:rPr kumimoji="0" lang="en-US" sz="1200" b="0" i="0" u="none" strike="noStrike" kern="0" cap="none" spc="0" normalizeH="0" baseline="0" noProof="0" dirty="0" err="1">
                <a:ln>
                  <a:noFill/>
                </a:ln>
                <a:solidFill>
                  <a:srgbClr val="000000"/>
                </a:solidFill>
                <a:effectLst/>
                <a:uLnTx/>
                <a:uFillTx/>
                <a:latin typeface="Arial"/>
                <a:cs typeface="Arial"/>
                <a:sym typeface="Arial"/>
              </a:rPr>
              <a:t>modalités</a:t>
            </a:r>
            <a:r>
              <a:rPr kumimoji="0" lang="en-US" sz="1200" b="0" i="0" u="none" strike="noStrike" kern="0" cap="none" spc="0" normalizeH="0" baseline="0" noProof="0" dirty="0">
                <a:ln>
                  <a:noFill/>
                </a:ln>
                <a:solidFill>
                  <a:srgbClr val="000000"/>
                </a:solidFill>
                <a:effectLst/>
                <a:uLnTx/>
                <a:uFillTx/>
                <a:latin typeface="Arial"/>
                <a:cs typeface="Arial"/>
                <a:sym typeface="Arial"/>
              </a:rPr>
              <a:t> </a:t>
            </a:r>
            <a:r>
              <a:rPr kumimoji="0" lang="en-US" sz="1200" b="0" i="0" u="none" strike="noStrike" kern="0" cap="none" spc="0" normalizeH="0" baseline="0" noProof="0" dirty="0" err="1">
                <a:ln>
                  <a:noFill/>
                </a:ln>
                <a:solidFill>
                  <a:srgbClr val="000000"/>
                </a:solidFill>
                <a:effectLst/>
                <a:uLnTx/>
                <a:uFillTx/>
                <a:latin typeface="Arial"/>
                <a:cs typeface="Arial"/>
                <a:sym typeface="Arial"/>
              </a:rPr>
              <a:t>d'inscription</a:t>
            </a:r>
            <a:r>
              <a:rPr kumimoji="0" lang="en-US" sz="1200" b="0" i="0" u="none" strike="noStrike" kern="0" cap="none" spc="0" normalizeH="0" baseline="0" noProof="0" dirty="0">
                <a:ln>
                  <a:noFill/>
                </a:ln>
                <a:solidFill>
                  <a:srgbClr val="000000"/>
                </a:solidFill>
                <a:effectLst/>
                <a:uLnTx/>
                <a:uFillTx/>
                <a:latin typeface="Arial"/>
                <a:cs typeface="Arial"/>
                <a:sym typeface="Arial"/>
              </a:rPr>
              <a:t>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4"/>
              </a:rPr>
              <a:t>shendales@who.int</a:t>
            </a:r>
            <a:r>
              <a:rPr kumimoji="0" lang="en-US" sz="1200" b="0" i="0" u="none" strike="noStrike" kern="0" cap="none" spc="0" normalizeH="0" baseline="0" noProof="0" dirty="0">
                <a:ln>
                  <a:noFill/>
                </a:ln>
                <a:solidFill>
                  <a:srgbClr val="000000"/>
                </a:solidFill>
                <a:effectLst/>
                <a:uLnTx/>
                <a:uFillTx/>
                <a:latin typeface="Arial"/>
                <a:cs typeface="Arial"/>
                <a:sym typeface="Arial"/>
              </a:rPr>
              <a:t>;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5"/>
              </a:rPr>
              <a:t>tevibenissanc@who.int</a:t>
            </a:r>
            <a:r>
              <a:rPr kumimoji="0" lang="en-US" sz="1200" b="0" i="0" u="none" strike="noStrike" kern="0" cap="none" spc="0" normalizeH="0" baseline="0" noProof="0" dirty="0">
                <a:ln>
                  <a:noFill/>
                </a:ln>
                <a:solidFill>
                  <a:srgbClr val="000000"/>
                </a:solidFill>
                <a:effectLst/>
                <a:uLnTx/>
                <a:uFillTx/>
                <a:latin typeface="Arial"/>
                <a:cs typeface="Arial"/>
                <a:sym typeface="Arial"/>
              </a:rPr>
              <a:t> </a:t>
            </a:r>
          </a:p>
        </p:txBody>
      </p:sp>
    </p:spTree>
    <p:extLst>
      <p:ext uri="{BB962C8B-B14F-4D97-AF65-F5344CB8AC3E}">
        <p14:creationId xmlns:p14="http://schemas.microsoft.com/office/powerpoint/2010/main" val="3301678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3219-3CCF-4E35-AB32-68E1313C74E1}"/>
              </a:ext>
            </a:extLst>
          </p:cNvPr>
          <p:cNvSpPr>
            <a:spLocks noGrp="1"/>
          </p:cNvSpPr>
          <p:nvPr>
            <p:ph type="title"/>
          </p:nvPr>
        </p:nvSpPr>
        <p:spPr>
          <a:xfrm>
            <a:off x="352425" y="308853"/>
            <a:ext cx="5825529" cy="305148"/>
          </a:xfrm>
        </p:spPr>
        <p:txBody>
          <a:bodyPr/>
          <a:lstStyle/>
          <a:p>
            <a:r>
              <a:rPr lang="fr-FR" dirty="0"/>
              <a:t>Vidéos sur le genre et la vaccination</a:t>
            </a:r>
            <a:endParaRPr lang="en-US" dirty="0"/>
          </a:p>
        </p:txBody>
      </p:sp>
      <p:sp>
        <p:nvSpPr>
          <p:cNvPr id="5" name="Slide Number Placeholder 4">
            <a:extLst>
              <a:ext uri="{FF2B5EF4-FFF2-40B4-BE49-F238E27FC236}">
                <a16:creationId xmlns:a16="http://schemas.microsoft.com/office/drawing/2014/main" id="{CD757777-AC74-45A6-B126-B785D7516153}"/>
              </a:ext>
            </a:extLst>
          </p:cNvPr>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 typeface="Arial"/>
              <a:buNone/>
              <a:tabLst/>
              <a:defRPr/>
            </a:pPr>
            <a:fld id="{A9A282EC-7EB1-1842-AEDA-969B9A13090D}" type="slidenum">
              <a:rPr kumimoji="0" lang="en-GB" sz="546" b="0" i="0" u="none" strike="noStrike" kern="1200" cap="none" spc="0" normalizeH="0" baseline="0" noProof="0">
                <a:ln>
                  <a:noFill/>
                </a:ln>
                <a:solidFill>
                  <a:srgbClr val="000000">
                    <a:tint val="75000"/>
                  </a:srgbClr>
                </a:solidFill>
                <a:effectLst/>
                <a:uLnTx/>
                <a:uFillTx/>
                <a:latin typeface="Poppins" pitchFamily="2" charset="77"/>
                <a:ea typeface="+mn-ea"/>
                <a:cs typeface="Poppins" pitchFamily="2" charset="77"/>
                <a:sym typeface="Arial"/>
              </a:rPr>
              <a:pPr marL="0" marR="0" lvl="0" indent="0" algn="r" defTabSz="685783" rtl="0" eaLnBrk="1" fontAlgn="auto" latinLnBrk="0" hangingPunct="1">
                <a:lnSpc>
                  <a:spcPct val="100000"/>
                </a:lnSpc>
                <a:spcBef>
                  <a:spcPts val="0"/>
                </a:spcBef>
                <a:spcAft>
                  <a:spcPts val="0"/>
                </a:spcAft>
                <a:buClrTx/>
                <a:buSzTx/>
                <a:buFont typeface="Arial"/>
                <a:buNone/>
                <a:tabLst/>
                <a:defRPr/>
              </a:pPr>
              <a:t>15</a:t>
            </a:fld>
            <a:endParaRPr kumimoji="0" lang="en-GB" sz="546" b="0" i="0" u="none" strike="noStrike" kern="1200" cap="none" spc="0" normalizeH="0" baseline="0" noProof="0">
              <a:ln>
                <a:noFill/>
              </a:ln>
              <a:solidFill>
                <a:srgbClr val="000000">
                  <a:tint val="75000"/>
                </a:srgbClr>
              </a:solidFill>
              <a:effectLst/>
              <a:uLnTx/>
              <a:uFillTx/>
              <a:latin typeface="Poppins" pitchFamily="2" charset="77"/>
              <a:ea typeface="+mn-ea"/>
              <a:cs typeface="Poppins" pitchFamily="2" charset="77"/>
              <a:sym typeface="Arial"/>
            </a:endParaRPr>
          </a:p>
        </p:txBody>
      </p:sp>
      <p:pic>
        <p:nvPicPr>
          <p:cNvPr id="11" name="Picture 10">
            <a:hlinkClick r:id="rId3"/>
            <a:extLst>
              <a:ext uri="{FF2B5EF4-FFF2-40B4-BE49-F238E27FC236}">
                <a16:creationId xmlns:a16="http://schemas.microsoft.com/office/drawing/2014/main" id="{8CBE153A-CAF8-4BE1-B204-CF2E05D9C76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65190" y="3094968"/>
            <a:ext cx="3377939" cy="1767323"/>
          </a:xfrm>
          <a:prstGeom prst="rect">
            <a:avLst/>
          </a:prstGeom>
        </p:spPr>
      </p:pic>
      <p:pic>
        <p:nvPicPr>
          <p:cNvPr id="13" name="Picture 12">
            <a:hlinkClick r:id="rId5"/>
            <a:extLst>
              <a:ext uri="{FF2B5EF4-FFF2-40B4-BE49-F238E27FC236}">
                <a16:creationId xmlns:a16="http://schemas.microsoft.com/office/drawing/2014/main" id="{46A56900-204E-4078-9677-C0B312E2E21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003127" y="3052647"/>
            <a:ext cx="3389294" cy="1782000"/>
          </a:xfrm>
          <a:prstGeom prst="rect">
            <a:avLst/>
          </a:prstGeom>
        </p:spPr>
      </p:pic>
      <p:pic>
        <p:nvPicPr>
          <p:cNvPr id="15" name="Picture 14">
            <a:hlinkClick r:id="rId7"/>
            <a:extLst>
              <a:ext uri="{FF2B5EF4-FFF2-40B4-BE49-F238E27FC236}">
                <a16:creationId xmlns:a16="http://schemas.microsoft.com/office/drawing/2014/main" id="{DE513C08-0BFE-4E8F-A24B-A3180F98982C}"/>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65191" y="1099416"/>
            <a:ext cx="3367438" cy="1775558"/>
          </a:xfrm>
          <a:prstGeom prst="rect">
            <a:avLst/>
          </a:prstGeom>
        </p:spPr>
      </p:pic>
      <p:pic>
        <p:nvPicPr>
          <p:cNvPr id="7" name="Picture 6">
            <a:hlinkClick r:id="rId9"/>
            <a:extLst>
              <a:ext uri="{FF2B5EF4-FFF2-40B4-BE49-F238E27FC236}">
                <a16:creationId xmlns:a16="http://schemas.microsoft.com/office/drawing/2014/main" id="{D993DAB1-43BF-C2B1-5D95-AB119CBE8D6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011372" y="1096195"/>
            <a:ext cx="3367438" cy="1782000"/>
          </a:xfrm>
          <a:prstGeom prst="rect">
            <a:avLst/>
          </a:prstGeom>
        </p:spPr>
      </p:pic>
      <p:sp>
        <p:nvSpPr>
          <p:cNvPr id="9" name="TextBox 8">
            <a:extLst>
              <a:ext uri="{FF2B5EF4-FFF2-40B4-BE49-F238E27FC236}">
                <a16:creationId xmlns:a16="http://schemas.microsoft.com/office/drawing/2014/main" id="{2C323363-BC18-5E0D-5767-898465DFFF86}"/>
              </a:ext>
            </a:extLst>
          </p:cNvPr>
          <p:cNvSpPr txBox="1"/>
          <p:nvPr/>
        </p:nvSpPr>
        <p:spPr>
          <a:xfrm>
            <a:off x="352425" y="696514"/>
            <a:ext cx="5215890" cy="300082"/>
          </a:xfrm>
          <a:prstGeom prst="rect">
            <a:avLst/>
          </a:prstGeom>
          <a:noFill/>
        </p:spPr>
        <p:txBody>
          <a:bodyPr wrap="square">
            <a:spAutoFit/>
          </a:bodyPr>
          <a:lstStyle/>
          <a:p>
            <a:pPr marL="0" marR="0" lvl="0" indent="0" algn="l" defTabSz="685800" rtl="0" eaLnBrk="1" fontAlgn="auto" latinLnBrk="0" hangingPunct="1">
              <a:lnSpc>
                <a:spcPct val="100000"/>
              </a:lnSpc>
              <a:spcBef>
                <a:spcPts val="1200"/>
              </a:spcBef>
              <a:spcAft>
                <a:spcPts val="0"/>
              </a:spcAft>
              <a:buClrTx/>
              <a:buSzTx/>
              <a:buFont typeface="Arial"/>
              <a:buNone/>
              <a:tabLst/>
              <a:defRPr/>
            </a:pPr>
            <a:r>
              <a:rPr lang="en-US" sz="1350" b="1" kern="1200" dirty="0">
                <a:latin typeface="Poppins"/>
                <a:ea typeface="+mn-ea"/>
              </a:rPr>
              <a:t>Disponible </a:t>
            </a:r>
            <a:r>
              <a:rPr lang="en-US" sz="1350" b="1" kern="1200" dirty="0" err="1">
                <a:latin typeface="Poppins"/>
                <a:ea typeface="+mn-ea"/>
              </a:rPr>
              <a:t>en</a:t>
            </a:r>
            <a:r>
              <a:rPr lang="en-US" sz="1350" b="1" kern="1200" dirty="0">
                <a:latin typeface="Poppins"/>
                <a:ea typeface="+mn-ea"/>
              </a:rPr>
              <a:t> </a:t>
            </a:r>
            <a:r>
              <a:rPr lang="en-US" sz="1350" b="1" kern="1200" dirty="0" err="1">
                <a:latin typeface="Poppins"/>
                <a:ea typeface="+mn-ea"/>
              </a:rPr>
              <a:t>francais</a:t>
            </a:r>
            <a:r>
              <a:rPr lang="en-US" sz="1350" b="1" kern="1200" dirty="0">
                <a:latin typeface="Poppins"/>
                <a:ea typeface="+mn-ea"/>
              </a:rPr>
              <a:t> et </a:t>
            </a:r>
            <a:r>
              <a:rPr lang="en-US" sz="1350" b="1" kern="1200" dirty="0" err="1">
                <a:latin typeface="Poppins"/>
                <a:ea typeface="+mn-ea"/>
              </a:rPr>
              <a:t>anglais</a:t>
            </a:r>
            <a:r>
              <a:rPr lang="en-US" sz="1350" b="1" kern="1200" dirty="0">
                <a:latin typeface="Poppins"/>
                <a:ea typeface="+mn-ea"/>
              </a:rPr>
              <a:t> </a:t>
            </a:r>
            <a:endParaRPr kumimoji="0" lang="en-US" sz="1350" b="1" i="0" u="none" strike="noStrike" kern="1200" cap="none" spc="0" normalizeH="0" baseline="0" noProof="0" dirty="0">
              <a:ln>
                <a:noFill/>
              </a:ln>
              <a:solidFill>
                <a:srgbClr val="000000"/>
              </a:solidFill>
              <a:effectLst/>
              <a:uLnTx/>
              <a:uFillTx/>
              <a:latin typeface="Poppins"/>
              <a:ea typeface="+mn-ea"/>
              <a:cs typeface="Arial"/>
              <a:sym typeface="Arial"/>
            </a:endParaRPr>
          </a:p>
        </p:txBody>
      </p:sp>
      <p:sp>
        <p:nvSpPr>
          <p:cNvPr id="12" name="TextBox 11">
            <a:extLst>
              <a:ext uri="{FF2B5EF4-FFF2-40B4-BE49-F238E27FC236}">
                <a16:creationId xmlns:a16="http://schemas.microsoft.com/office/drawing/2014/main" id="{90C33BA1-34A9-2AA6-B47D-0F2A2C353E91}"/>
              </a:ext>
            </a:extLst>
          </p:cNvPr>
          <p:cNvSpPr txBox="1"/>
          <p:nvPr/>
        </p:nvSpPr>
        <p:spPr>
          <a:xfrm>
            <a:off x="705652" y="2855217"/>
            <a:ext cx="5367287" cy="18466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600" b="0" i="0" u="none" strike="noStrike" kern="1200" cap="none" spc="0" normalizeH="0" baseline="0" noProof="0" dirty="0">
                <a:ln>
                  <a:noFill/>
                </a:ln>
                <a:solidFill>
                  <a:srgbClr val="000000"/>
                </a:solidFill>
                <a:effectLst/>
                <a:uLnTx/>
                <a:uFillTx/>
                <a:latin typeface="Poppins"/>
                <a:ea typeface="+mn-ea"/>
                <a:cs typeface="Arial"/>
                <a:sym typeface="Arial"/>
                <a:hlinkClick r:id="rId11"/>
              </a:rPr>
              <a:t>https://watch.immunizationacademy.com/fr/videos/933</a:t>
            </a:r>
            <a:r>
              <a:rPr kumimoji="0" lang="en-US" sz="600" b="0" i="0" u="none" strike="noStrike" kern="1200" cap="none" spc="0" normalizeH="0" baseline="0" noProof="0" dirty="0">
                <a:ln>
                  <a:noFill/>
                </a:ln>
                <a:solidFill>
                  <a:srgbClr val="000000"/>
                </a:solidFill>
                <a:effectLst/>
                <a:uLnTx/>
                <a:uFillTx/>
                <a:latin typeface="Poppins"/>
                <a:ea typeface="+mn-ea"/>
                <a:cs typeface="Arial"/>
                <a:sym typeface="Arial"/>
              </a:rPr>
              <a:t> </a:t>
            </a:r>
          </a:p>
        </p:txBody>
      </p:sp>
      <p:sp>
        <p:nvSpPr>
          <p:cNvPr id="16" name="TextBox 15">
            <a:extLst>
              <a:ext uri="{FF2B5EF4-FFF2-40B4-BE49-F238E27FC236}">
                <a16:creationId xmlns:a16="http://schemas.microsoft.com/office/drawing/2014/main" id="{FA83A25F-B8A4-1ED3-16AB-F4512FD15D13}"/>
              </a:ext>
            </a:extLst>
          </p:cNvPr>
          <p:cNvSpPr txBox="1"/>
          <p:nvPr/>
        </p:nvSpPr>
        <p:spPr>
          <a:xfrm>
            <a:off x="714526" y="4855835"/>
            <a:ext cx="5367287" cy="18466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600" b="0" i="0" u="none" strike="noStrike" kern="1200" cap="none" spc="0" normalizeH="0" baseline="0" noProof="0" dirty="0">
                <a:ln>
                  <a:noFill/>
                </a:ln>
                <a:solidFill>
                  <a:srgbClr val="000000"/>
                </a:solidFill>
                <a:effectLst/>
                <a:uLnTx/>
                <a:uFillTx/>
                <a:latin typeface="Poppins"/>
                <a:ea typeface="+mn-ea"/>
                <a:cs typeface="Arial"/>
                <a:sym typeface="Arial"/>
                <a:hlinkClick r:id="rId12"/>
              </a:rPr>
              <a:t>https://watch.immunizationacademy.com/fr/videos/938</a:t>
            </a:r>
            <a:endParaRPr kumimoji="0" lang="en-US" sz="600" b="0" i="0" u="none" strike="noStrike" kern="1200" cap="none" spc="0" normalizeH="0" baseline="0" noProof="0" dirty="0">
              <a:ln>
                <a:noFill/>
              </a:ln>
              <a:solidFill>
                <a:srgbClr val="000000"/>
              </a:solidFill>
              <a:effectLst/>
              <a:uLnTx/>
              <a:uFillTx/>
              <a:latin typeface="Poppins"/>
              <a:ea typeface="+mn-ea"/>
              <a:cs typeface="Arial"/>
              <a:sym typeface="Arial"/>
            </a:endParaRPr>
          </a:p>
        </p:txBody>
      </p:sp>
      <p:sp>
        <p:nvSpPr>
          <p:cNvPr id="20" name="TextBox 19">
            <a:extLst>
              <a:ext uri="{FF2B5EF4-FFF2-40B4-BE49-F238E27FC236}">
                <a16:creationId xmlns:a16="http://schemas.microsoft.com/office/drawing/2014/main" id="{3250365D-1B4A-DF27-8E26-3505D53E759E}"/>
              </a:ext>
            </a:extLst>
          </p:cNvPr>
          <p:cNvSpPr txBox="1"/>
          <p:nvPr/>
        </p:nvSpPr>
        <p:spPr>
          <a:xfrm>
            <a:off x="4941858" y="4823366"/>
            <a:ext cx="4573203" cy="18466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600" b="0" i="0" u="none" strike="noStrike" kern="1200" cap="none" spc="0" normalizeH="0" baseline="0" noProof="0" dirty="0">
                <a:ln>
                  <a:noFill/>
                </a:ln>
                <a:solidFill>
                  <a:srgbClr val="000000"/>
                </a:solidFill>
                <a:effectLst/>
                <a:uLnTx/>
                <a:uFillTx/>
                <a:latin typeface="Poppins"/>
                <a:ea typeface="+mn-ea"/>
                <a:cs typeface="Arial"/>
                <a:sym typeface="Arial"/>
                <a:hlinkClick r:id="rId13"/>
              </a:rPr>
              <a:t>https://watch.immunizationacademy.com/fr/videos/937</a:t>
            </a:r>
            <a:r>
              <a:rPr kumimoji="0" lang="en-US" sz="600" b="0" i="0" u="none" strike="noStrike" kern="1200" cap="none" spc="0" normalizeH="0" baseline="0" noProof="0" dirty="0">
                <a:ln>
                  <a:noFill/>
                </a:ln>
                <a:solidFill>
                  <a:srgbClr val="000000"/>
                </a:solidFill>
                <a:effectLst/>
                <a:uLnTx/>
                <a:uFillTx/>
                <a:latin typeface="Poppins"/>
                <a:ea typeface="+mn-ea"/>
                <a:cs typeface="Arial"/>
                <a:sym typeface="Arial"/>
              </a:rPr>
              <a:t>  </a:t>
            </a:r>
          </a:p>
        </p:txBody>
      </p:sp>
      <p:sp>
        <p:nvSpPr>
          <p:cNvPr id="22" name="TextBox 21">
            <a:extLst>
              <a:ext uri="{FF2B5EF4-FFF2-40B4-BE49-F238E27FC236}">
                <a16:creationId xmlns:a16="http://schemas.microsoft.com/office/drawing/2014/main" id="{C5893C2F-C4D8-6C3B-80D0-477D3032C5F8}"/>
              </a:ext>
            </a:extLst>
          </p:cNvPr>
          <p:cNvSpPr txBox="1"/>
          <p:nvPr/>
        </p:nvSpPr>
        <p:spPr>
          <a:xfrm>
            <a:off x="4970733" y="2854538"/>
            <a:ext cx="4757286" cy="18466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600" b="0" i="0" u="none" strike="noStrike" kern="1200" cap="none" spc="0" normalizeH="0" baseline="0" noProof="0" dirty="0">
                <a:ln>
                  <a:noFill/>
                </a:ln>
                <a:solidFill>
                  <a:srgbClr val="000000"/>
                </a:solidFill>
                <a:effectLst/>
                <a:uLnTx/>
                <a:uFillTx/>
                <a:latin typeface="Poppins"/>
                <a:ea typeface="+mn-ea"/>
                <a:cs typeface="Arial"/>
                <a:sym typeface="Arial"/>
                <a:hlinkClick r:id="rId9"/>
              </a:rPr>
              <a:t>https://www.youtube.com/watch?v=rVh93SFk4b0</a:t>
            </a:r>
            <a:r>
              <a:rPr kumimoji="0" lang="en-US" sz="600" b="0" i="0" u="none" strike="noStrike" kern="1200" cap="none" spc="0" normalizeH="0" baseline="0" noProof="0" dirty="0">
                <a:ln>
                  <a:noFill/>
                </a:ln>
                <a:solidFill>
                  <a:srgbClr val="000000"/>
                </a:solidFill>
                <a:effectLst/>
                <a:uLnTx/>
                <a:uFillTx/>
                <a:latin typeface="Poppins"/>
                <a:ea typeface="+mn-ea"/>
                <a:cs typeface="Arial"/>
                <a:sym typeface="Arial"/>
              </a:rPr>
              <a:t> </a:t>
            </a:r>
          </a:p>
        </p:txBody>
      </p:sp>
      <p:sp>
        <p:nvSpPr>
          <p:cNvPr id="3" name="Oval 2">
            <a:extLst>
              <a:ext uri="{FF2B5EF4-FFF2-40B4-BE49-F238E27FC236}">
                <a16:creationId xmlns:a16="http://schemas.microsoft.com/office/drawing/2014/main" id="{5DB54019-0046-6201-5F3F-EEEBB056534F}"/>
              </a:ext>
            </a:extLst>
          </p:cNvPr>
          <p:cNvSpPr/>
          <p:nvPr/>
        </p:nvSpPr>
        <p:spPr>
          <a:xfrm>
            <a:off x="7886922" y="1296917"/>
            <a:ext cx="940042" cy="419100"/>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a:solidFill>
                  <a:schemeClr val="tx1"/>
                </a:solidFill>
              </a:rPr>
              <a:t>Seulement</a:t>
            </a:r>
            <a:r>
              <a:rPr lang="en-US" sz="700" dirty="0">
                <a:solidFill>
                  <a:schemeClr val="tx1"/>
                </a:solidFill>
              </a:rPr>
              <a:t> </a:t>
            </a:r>
            <a:r>
              <a:rPr lang="en-US" sz="700" dirty="0" err="1">
                <a:solidFill>
                  <a:schemeClr val="tx1"/>
                </a:solidFill>
              </a:rPr>
              <a:t>en</a:t>
            </a:r>
            <a:r>
              <a:rPr lang="en-US" sz="700" dirty="0">
                <a:solidFill>
                  <a:schemeClr val="tx1"/>
                </a:solidFill>
              </a:rPr>
              <a:t> </a:t>
            </a:r>
            <a:r>
              <a:rPr lang="en-US" sz="700" dirty="0" err="1">
                <a:solidFill>
                  <a:schemeClr val="tx1"/>
                </a:solidFill>
              </a:rPr>
              <a:t>anglais</a:t>
            </a:r>
            <a:endParaRPr lang="en-US" sz="700" dirty="0">
              <a:solidFill>
                <a:schemeClr val="tx1"/>
              </a:solidFill>
            </a:endParaRPr>
          </a:p>
        </p:txBody>
      </p:sp>
    </p:spTree>
    <p:extLst>
      <p:ext uri="{BB962C8B-B14F-4D97-AF65-F5344CB8AC3E}">
        <p14:creationId xmlns:p14="http://schemas.microsoft.com/office/powerpoint/2010/main" val="132226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49" y="384623"/>
            <a:ext cx="8599550" cy="747745"/>
          </a:xfrm>
        </p:spPr>
        <p:txBody>
          <a:bodyPr anchor="t">
            <a:normAutofit/>
          </a:bodyPr>
          <a:lstStyle/>
          <a:p>
            <a:pPr algn="l" rtl="0"/>
            <a:r>
              <a:rPr lang="fr" b="1" i="0" u="none" baseline="0"/>
              <a:t>Pour plus d'informations et de ressources sur le genre et la vaccination</a:t>
            </a:r>
          </a:p>
        </p:txBody>
      </p:sp>
      <p:sp>
        <p:nvSpPr>
          <p:cNvPr id="3" name="Content Placeholder 2"/>
          <p:cNvSpPr>
            <a:spLocks noGrp="1"/>
          </p:cNvSpPr>
          <p:nvPr>
            <p:ph type="body" idx="1"/>
          </p:nvPr>
        </p:nvSpPr>
        <p:spPr>
          <a:xfrm>
            <a:off x="2677138" y="1481560"/>
            <a:ext cx="6306768" cy="4501785"/>
          </a:xfrm>
        </p:spPr>
        <p:txBody>
          <a:bodyPr>
            <a:noAutofit/>
          </a:bodyPr>
          <a:lstStyle/>
          <a:p>
            <a:pPr marL="214308" indent="-214308">
              <a:lnSpc>
                <a:spcPct val="100000"/>
              </a:lnSpc>
              <a:spcBef>
                <a:spcPts val="600"/>
              </a:spcBef>
              <a:spcAft>
                <a:spcPts val="600"/>
              </a:spcAft>
              <a:buFont typeface="Arial" panose="020B0604020202020204" pitchFamily="34" charset="0"/>
              <a:buChar char="•"/>
            </a:pPr>
            <a:r>
              <a:rPr lang="fr" sz="1500" b="1" dirty="0"/>
              <a:t>Page d'accueil IVB de l’OMS sur le genre et la vaccination  </a:t>
            </a:r>
            <a:r>
              <a:rPr lang="fr" sz="1500" dirty="0">
                <a:hlinkClick r:id="rId3"/>
              </a:rPr>
              <a:t>https://www.who.int/teams/immunization-vaccines-and-biologicals/gender</a:t>
            </a:r>
            <a:r>
              <a:rPr lang="fr" sz="1500" dirty="0"/>
              <a:t> </a:t>
            </a:r>
          </a:p>
          <a:p>
            <a:pPr>
              <a:lnSpc>
                <a:spcPct val="100000"/>
              </a:lnSpc>
              <a:spcBef>
                <a:spcPts val="600"/>
              </a:spcBef>
              <a:spcAft>
                <a:spcPts val="600"/>
              </a:spcAft>
            </a:pPr>
            <a:endParaRPr lang="fr" sz="1500" dirty="0"/>
          </a:p>
          <a:p>
            <a:pPr marL="214308" indent="-214308">
              <a:lnSpc>
                <a:spcPct val="100000"/>
              </a:lnSpc>
              <a:spcBef>
                <a:spcPts val="600"/>
              </a:spcBef>
              <a:spcAft>
                <a:spcPts val="600"/>
              </a:spcAft>
              <a:buFont typeface="Arial" panose="020B0604020202020204" pitchFamily="34" charset="0"/>
              <a:buChar char="•"/>
            </a:pPr>
            <a:r>
              <a:rPr lang="fr" sz="1500" b="1" dirty="0"/>
              <a:t>UNICEF – Égalité de genre  </a:t>
            </a:r>
            <a:r>
              <a:rPr lang="fr" sz="1500" dirty="0">
                <a:hlinkClick r:id="rId4"/>
              </a:rPr>
              <a:t>https://www.unicef.org/gender-equality</a:t>
            </a:r>
            <a:r>
              <a:rPr lang="fr" sz="1500" dirty="0"/>
              <a:t> </a:t>
            </a:r>
          </a:p>
          <a:p>
            <a:pPr marL="214308" indent="-214308">
              <a:lnSpc>
                <a:spcPct val="100000"/>
              </a:lnSpc>
              <a:spcBef>
                <a:spcPts val="600"/>
              </a:spcBef>
              <a:spcAft>
                <a:spcPts val="600"/>
              </a:spcAft>
              <a:buFont typeface="Arial" panose="020B0604020202020204" pitchFamily="34" charset="0"/>
              <a:buChar char="•"/>
            </a:pPr>
            <a:r>
              <a:rPr lang="fr" sz="1500" b="1" dirty="0"/>
              <a:t>Vaccination, genre et équité </a:t>
            </a:r>
            <a:r>
              <a:rPr lang="fr" sz="1500" dirty="0">
                <a:hlinkClick r:id="rId5"/>
              </a:rPr>
              <a:t>https://www.ige.health/</a:t>
            </a:r>
            <a:r>
              <a:rPr lang="fr" sz="1500" dirty="0"/>
              <a:t> </a:t>
            </a:r>
          </a:p>
          <a:p>
            <a:pPr marL="214308" indent="-214308">
              <a:lnSpc>
                <a:spcPct val="100000"/>
              </a:lnSpc>
              <a:spcBef>
                <a:spcPts val="600"/>
              </a:spcBef>
              <a:spcAft>
                <a:spcPts val="600"/>
              </a:spcAft>
              <a:buFont typeface="Arial" panose="020B0604020202020204" pitchFamily="34" charset="0"/>
              <a:buChar char="•"/>
            </a:pPr>
            <a:endParaRPr lang="fr" sz="1500" b="1" dirty="0"/>
          </a:p>
          <a:p>
            <a:pPr marL="214308" indent="-214308">
              <a:lnSpc>
                <a:spcPct val="100000"/>
              </a:lnSpc>
              <a:spcBef>
                <a:spcPts val="600"/>
              </a:spcBef>
              <a:spcAft>
                <a:spcPts val="600"/>
              </a:spcAft>
              <a:buFont typeface="Arial" panose="020B0604020202020204" pitchFamily="34" charset="0"/>
              <a:buChar char="•"/>
            </a:pPr>
            <a:r>
              <a:rPr lang="fr" sz="1500" b="1" dirty="0"/>
              <a:t>GAVI – Genre et vaccination </a:t>
            </a:r>
            <a:r>
              <a:rPr lang="fr" sz="1500" dirty="0">
                <a:hlinkClick r:id="rId6"/>
              </a:rPr>
              <a:t>https://www.gavi.org/our-alliance/strategy/gender-and-immunization</a:t>
            </a:r>
            <a:r>
              <a:rPr lang="fr" sz="1500" dirty="0"/>
              <a:t> </a:t>
            </a:r>
          </a:p>
        </p:txBody>
      </p:sp>
      <p:pic>
        <p:nvPicPr>
          <p:cNvPr id="5" name="Picture 4">
            <a:extLst>
              <a:ext uri="{FF2B5EF4-FFF2-40B4-BE49-F238E27FC236}">
                <a16:creationId xmlns:a16="http://schemas.microsoft.com/office/drawing/2014/main" id="{1966FBF4-89AD-4767-8377-53732BDAA00E}"/>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73767" y="1534493"/>
            <a:ext cx="2259920" cy="572512"/>
          </a:xfrm>
          <a:prstGeom prst="rect">
            <a:avLst/>
          </a:prstGeom>
        </p:spPr>
      </p:pic>
      <p:pic>
        <p:nvPicPr>
          <p:cNvPr id="7" name="Picture 6">
            <a:extLst>
              <a:ext uri="{FF2B5EF4-FFF2-40B4-BE49-F238E27FC236}">
                <a16:creationId xmlns:a16="http://schemas.microsoft.com/office/drawing/2014/main" id="{25A6B2BF-F559-4F72-A1DF-F005B5E3F648}"/>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60249" y="2514894"/>
            <a:ext cx="1552501" cy="955220"/>
          </a:xfrm>
          <a:prstGeom prst="rect">
            <a:avLst/>
          </a:prstGeom>
        </p:spPr>
      </p:pic>
      <p:pic>
        <p:nvPicPr>
          <p:cNvPr id="9" name="Picture 8">
            <a:extLst>
              <a:ext uri="{FF2B5EF4-FFF2-40B4-BE49-F238E27FC236}">
                <a16:creationId xmlns:a16="http://schemas.microsoft.com/office/drawing/2014/main" id="{6CF51797-9AE0-4635-8737-F246CF93777D}"/>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460249" y="3872239"/>
            <a:ext cx="1712680" cy="647012"/>
          </a:xfrm>
          <a:prstGeom prst="rect">
            <a:avLst/>
          </a:prstGeom>
        </p:spPr>
      </p:pic>
    </p:spTree>
    <p:extLst>
      <p:ext uri="{BB962C8B-B14F-4D97-AF65-F5344CB8AC3E}">
        <p14:creationId xmlns:p14="http://schemas.microsoft.com/office/powerpoint/2010/main" val="2947994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320567-F644-5D91-B2B1-827E180890D8}"/>
              </a:ext>
            </a:extLst>
          </p:cNvPr>
          <p:cNvSpPr>
            <a:spLocks noGrp="1"/>
          </p:cNvSpPr>
          <p:nvPr>
            <p:ph type="ftr" sz="quarter" idx="11"/>
          </p:nvPr>
        </p:nvSpPr>
        <p:spPr/>
        <p:txBody>
          <a:bodyPr/>
          <a:lstStyle/>
          <a:p>
            <a:r>
              <a:rPr lang="en-GB"/>
              <a:t>Immunization, Vaccines and Biologicals</a:t>
            </a:r>
            <a:endParaRPr lang="en-GB">
              <a:effectLst/>
            </a:endParaRPr>
          </a:p>
        </p:txBody>
      </p:sp>
      <p:sp>
        <p:nvSpPr>
          <p:cNvPr id="3" name="Slide Number Placeholder 2">
            <a:extLst>
              <a:ext uri="{FF2B5EF4-FFF2-40B4-BE49-F238E27FC236}">
                <a16:creationId xmlns:a16="http://schemas.microsoft.com/office/drawing/2014/main" id="{BBB3BD54-EA45-D7C7-8821-39C25ABE254F}"/>
              </a:ext>
            </a:extLst>
          </p:cNvPr>
          <p:cNvSpPr>
            <a:spLocks noGrp="1"/>
          </p:cNvSpPr>
          <p:nvPr>
            <p:ph type="sldNum" sz="quarter" idx="12"/>
          </p:nvPr>
        </p:nvSpPr>
        <p:spPr/>
        <p:txBody>
          <a:bodyPr/>
          <a:lstStyle/>
          <a:p>
            <a:fld id="{E2E31AFC-DF42-41A5-B57C-06A83BBA6616}" type="slidenum">
              <a:rPr lang="en-GB" smtClean="0"/>
              <a:pPr/>
              <a:t>17</a:t>
            </a:fld>
            <a:endParaRPr lang="en-GB"/>
          </a:p>
        </p:txBody>
      </p:sp>
      <p:sp>
        <p:nvSpPr>
          <p:cNvPr id="4" name="Text Placeholder 3">
            <a:extLst>
              <a:ext uri="{FF2B5EF4-FFF2-40B4-BE49-F238E27FC236}">
                <a16:creationId xmlns:a16="http://schemas.microsoft.com/office/drawing/2014/main" id="{BEA00E0C-9820-A992-C9EC-0A0C6B14C0ED}"/>
              </a:ext>
            </a:extLst>
          </p:cNvPr>
          <p:cNvSpPr>
            <a:spLocks noGrp="1"/>
          </p:cNvSpPr>
          <p:nvPr>
            <p:ph type="body" sz="quarter" idx="13"/>
          </p:nvPr>
        </p:nvSpPr>
        <p:spPr>
          <a:xfrm>
            <a:off x="1123025" y="2898852"/>
            <a:ext cx="6896506" cy="354142"/>
          </a:xfrm>
        </p:spPr>
        <p:txBody>
          <a:bodyPr/>
          <a:lstStyle/>
          <a:p>
            <a:r>
              <a:rPr lang="en-US" dirty="0"/>
              <a:t>Merci de </a:t>
            </a:r>
            <a:r>
              <a:rPr lang="en-US" dirty="0" err="1"/>
              <a:t>votre</a:t>
            </a:r>
            <a:r>
              <a:rPr lang="en-US" dirty="0"/>
              <a:t> attention.</a:t>
            </a:r>
          </a:p>
        </p:txBody>
      </p:sp>
    </p:spTree>
    <p:extLst>
      <p:ext uri="{BB962C8B-B14F-4D97-AF65-F5344CB8AC3E}">
        <p14:creationId xmlns:p14="http://schemas.microsoft.com/office/powerpoint/2010/main" val="17685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188496-AB58-4931-AA4C-6EB7CB5AEB82}"/>
              </a:ext>
            </a:extLst>
          </p:cNvPr>
          <p:cNvSpPr>
            <a:spLocks noGrp="1"/>
          </p:cNvSpPr>
          <p:nvPr>
            <p:ph type="ftr" sz="quarter" idx="11"/>
          </p:nvPr>
        </p:nvSpPr>
        <p:spPr/>
        <p:txBody>
          <a:bodyPr/>
          <a:lstStyle/>
          <a:p>
            <a:pPr algn="l" defTabSz="685800" rtl="0">
              <a:buClrTx/>
            </a:pPr>
            <a:r>
              <a:rPr lang="fr" b="0" i="0" u="none" kern="1200" baseline="0">
                <a:solidFill>
                  <a:srgbClr val="000000">
                    <a:tint val="75000"/>
                  </a:srgbClr>
                </a:solidFill>
                <a:latin typeface="+mn-latin"/>
                <a:ea typeface="+mn-ea"/>
                <a:cs typeface="+mn-cs"/>
                <a:sym typeface="+mn-sym"/>
              </a:rPr>
              <a:t>Vaccination, vaccins et produits biologiques</a:t>
            </a:r>
            <a:endParaRPr lang="fr" kern="1200" dirty="0">
              <a:solidFill>
                <a:srgbClr val="000000">
                  <a:tint val="75000"/>
                </a:srgbClr>
              </a:solidFill>
              <a:ea typeface="+mn-ea"/>
            </a:endParaRPr>
          </a:p>
        </p:txBody>
      </p:sp>
      <p:sp>
        <p:nvSpPr>
          <p:cNvPr id="3" name="Slide Number Placeholder 2">
            <a:extLst>
              <a:ext uri="{FF2B5EF4-FFF2-40B4-BE49-F238E27FC236}">
                <a16:creationId xmlns:a16="http://schemas.microsoft.com/office/drawing/2014/main" id="{6363697C-F3BF-4973-A4AC-AD47338659E4}"/>
              </a:ext>
            </a:extLst>
          </p:cNvPr>
          <p:cNvSpPr>
            <a:spLocks noGrp="1"/>
          </p:cNvSpPr>
          <p:nvPr>
            <p:ph type="sldNum" sz="quarter" idx="12"/>
          </p:nvPr>
        </p:nvSpPr>
        <p:spPr/>
        <p:txBody>
          <a:bodyPr/>
          <a:lstStyle/>
          <a:p>
            <a:pPr algn="r" defTabSz="685800" rtl="0">
              <a:buClrTx/>
            </a:pPr>
            <a:fld id="{E2E31AFC-DF42-41A5-B57C-06A83BBA6616}" type="slidenum">
              <a:rPr kern="1200">
                <a:solidFill>
                  <a:srgbClr val="000000">
                    <a:tint val="75000"/>
                  </a:srgbClr>
                </a:solidFill>
                <a:ea typeface="+mn-ea"/>
              </a:rPr>
              <a:pPr algn="r" defTabSz="685800" rtl="0">
                <a:buClrTx/>
              </a:pPr>
              <a:t>18</a:t>
            </a:fld>
            <a:endParaRPr lang="fr" kern="1200">
              <a:solidFill>
                <a:srgbClr val="000000">
                  <a:tint val="75000"/>
                </a:srgbClr>
              </a:solidFill>
              <a:ea typeface="+mn-ea"/>
            </a:endParaRPr>
          </a:p>
        </p:txBody>
      </p:sp>
      <p:sp>
        <p:nvSpPr>
          <p:cNvPr id="4" name="Title 3">
            <a:extLst>
              <a:ext uri="{FF2B5EF4-FFF2-40B4-BE49-F238E27FC236}">
                <a16:creationId xmlns:a16="http://schemas.microsoft.com/office/drawing/2014/main" id="{247910AE-A5A0-4589-A989-A22B082C49F4}"/>
              </a:ext>
            </a:extLst>
          </p:cNvPr>
          <p:cNvSpPr>
            <a:spLocks noGrp="1"/>
          </p:cNvSpPr>
          <p:nvPr>
            <p:ph type="title"/>
          </p:nvPr>
        </p:nvSpPr>
        <p:spPr>
          <a:xfrm>
            <a:off x="433228" y="402898"/>
            <a:ext cx="8366388" cy="305180"/>
          </a:xfrm>
        </p:spPr>
        <p:txBody>
          <a:bodyPr/>
          <a:lstStyle/>
          <a:p>
            <a:pPr algn="l" rtl="0"/>
            <a:r>
              <a:rPr lang="fr" b="1" i="0" u="none" baseline="0"/>
              <a:t>Obstacles liés au genre </a:t>
            </a:r>
          </a:p>
        </p:txBody>
      </p:sp>
      <p:sp>
        <p:nvSpPr>
          <p:cNvPr id="8" name="TextBox 7">
            <a:extLst>
              <a:ext uri="{FF2B5EF4-FFF2-40B4-BE49-F238E27FC236}">
                <a16:creationId xmlns:a16="http://schemas.microsoft.com/office/drawing/2014/main" id="{76844404-797C-471A-A716-FDB416B5ECFE}"/>
              </a:ext>
            </a:extLst>
          </p:cNvPr>
          <p:cNvSpPr txBox="1"/>
          <p:nvPr/>
        </p:nvSpPr>
        <p:spPr>
          <a:xfrm>
            <a:off x="433228" y="1002392"/>
            <a:ext cx="7971312" cy="2113399"/>
          </a:xfrm>
          <a:prstGeom prst="rect">
            <a:avLst/>
          </a:prstGeom>
          <a:noFill/>
        </p:spPr>
        <p:txBody>
          <a:bodyPr wrap="square" rtlCol="0">
            <a:spAutoFit/>
          </a:bodyPr>
          <a:lstStyle/>
          <a:p>
            <a:pPr marL="214313" indent="-214313" algn="l" defTabSz="685800" rtl="0">
              <a:spcBef>
                <a:spcPts val="450"/>
              </a:spcBef>
              <a:spcAft>
                <a:spcPts val="900"/>
              </a:spcAft>
              <a:buClrTx/>
              <a:buFont typeface="Wingdings" panose="05000000000000000000" pitchFamily="2" charset="2"/>
              <a:buChar char="Ø"/>
            </a:pPr>
            <a:r>
              <a:rPr lang="fr" sz="1800" b="0" i="0" u="none" kern="1200" baseline="0">
                <a:latin typeface="Poppins"/>
                <a:ea typeface="+mn-ea"/>
                <a:cs typeface="+mn-cs"/>
              </a:rPr>
              <a:t>opèrent à </a:t>
            </a:r>
            <a:r>
              <a:rPr lang="fr" sz="1800" b="1" i="0" u="none" kern="1200" baseline="0">
                <a:latin typeface="Poppins"/>
                <a:ea typeface="+mn-ea"/>
                <a:cs typeface="+mn-cs"/>
              </a:rPr>
              <a:t>plusieurs niveaux</a:t>
            </a:r>
            <a:r>
              <a:rPr lang="fr" sz="1800" b="0" i="0" u="none" kern="1200" baseline="0">
                <a:latin typeface="Poppins"/>
                <a:ea typeface="+mn-ea"/>
                <a:cs typeface="+mn-cs"/>
              </a:rPr>
              <a:t>, de l'individu et du ménage à la communauté et aux systèmes de santé</a:t>
            </a:r>
          </a:p>
          <a:p>
            <a:pPr marL="214313" indent="-214313" algn="l" defTabSz="685800" rtl="0">
              <a:spcBef>
                <a:spcPts val="450"/>
              </a:spcBef>
              <a:spcAft>
                <a:spcPts val="900"/>
              </a:spcAft>
              <a:buClrTx/>
              <a:buFont typeface="Wingdings" panose="05000000000000000000" pitchFamily="2" charset="2"/>
              <a:buChar char="Ø"/>
            </a:pPr>
            <a:r>
              <a:rPr lang="fr" sz="1800" b="0" i="0" u="none" kern="1200" baseline="0">
                <a:latin typeface="Poppins"/>
                <a:ea typeface="+mn-ea"/>
                <a:cs typeface="+mn-cs"/>
                <a:sym typeface="Wingdings" panose="05000000000000000000" pitchFamily="2" charset="2"/>
              </a:rPr>
              <a:t>sont </a:t>
            </a:r>
            <a:r>
              <a:rPr lang="fr" sz="1800" b="0" i="0" u="none" kern="1200" baseline="0">
                <a:latin typeface="Poppins"/>
                <a:ea typeface="+mn-ea"/>
                <a:cs typeface="+mn-cs"/>
              </a:rPr>
              <a:t>soutenus par </a:t>
            </a:r>
            <a:r>
              <a:rPr lang="fr" sz="1800" b="1" i="0" u="none" kern="1200" baseline="0">
                <a:latin typeface="Poppins"/>
                <a:ea typeface="+mn-ea"/>
                <a:cs typeface="+mn-cs"/>
              </a:rPr>
              <a:t>des relations de pouvoir</a:t>
            </a:r>
            <a:r>
              <a:rPr lang="fr" sz="1800" b="0" i="0" u="none" kern="1200" baseline="0">
                <a:latin typeface="Poppins"/>
                <a:ea typeface="+mn-ea"/>
                <a:cs typeface="+mn-cs"/>
              </a:rPr>
              <a:t>, menant à des opportunités, des limitations, des défis, des besoins et des vulnérabilités différents, en particulier pour les femmes et les filles</a:t>
            </a:r>
          </a:p>
          <a:p>
            <a:pPr marL="214313" indent="-214313" algn="l" defTabSz="685800" rtl="0">
              <a:spcBef>
                <a:spcPts val="450"/>
              </a:spcBef>
              <a:spcAft>
                <a:spcPts val="900"/>
              </a:spcAft>
              <a:buClrTx/>
              <a:buFont typeface="Wingdings" panose="05000000000000000000" pitchFamily="2" charset="2"/>
              <a:buChar char="Ø"/>
            </a:pPr>
            <a:r>
              <a:rPr lang="fr" sz="1800" b="0" i="0" u="none" kern="1200" baseline="0">
                <a:latin typeface="Poppins"/>
                <a:ea typeface="+mn-ea"/>
                <a:cs typeface="+mn-cs"/>
              </a:rPr>
              <a:t>influent sur les </a:t>
            </a:r>
            <a:r>
              <a:rPr lang="fr" sz="1800" b="1" i="0" u="none" kern="1200" baseline="0">
                <a:latin typeface="Poppins"/>
                <a:ea typeface="+mn-ea"/>
                <a:cs typeface="+mn-cs"/>
              </a:rPr>
              <a:t>dimensions de l'offre et de la demande</a:t>
            </a:r>
            <a:r>
              <a:rPr lang="fr" sz="1800" b="0" i="0" u="none" kern="1200" baseline="0">
                <a:latin typeface="Poppins"/>
                <a:ea typeface="+mn-ea"/>
                <a:cs typeface="+mn-cs"/>
              </a:rPr>
              <a:t> de vaccination</a:t>
            </a:r>
          </a:p>
        </p:txBody>
      </p:sp>
      <p:sp>
        <p:nvSpPr>
          <p:cNvPr id="9" name="Arrow: Right 8">
            <a:extLst>
              <a:ext uri="{FF2B5EF4-FFF2-40B4-BE49-F238E27FC236}">
                <a16:creationId xmlns:a16="http://schemas.microsoft.com/office/drawing/2014/main" id="{2FD07991-8A06-4BC4-A5F9-D47F6F6D76D0}"/>
              </a:ext>
            </a:extLst>
          </p:cNvPr>
          <p:cNvSpPr/>
          <p:nvPr/>
        </p:nvSpPr>
        <p:spPr>
          <a:xfrm>
            <a:off x="723439" y="3274542"/>
            <a:ext cx="2967287" cy="1428870"/>
          </a:xfrm>
          <a:prstGeom prst="rightArrow">
            <a:avLst/>
          </a:prstGeom>
          <a:solidFill>
            <a:srgbClr val="EF4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85800" rtl="0">
              <a:buClrTx/>
              <a:defRPr/>
            </a:pPr>
            <a:r>
              <a:rPr lang="fr" b="1" i="0" u="none" kern="1200" baseline="0" dirty="0">
                <a:solidFill>
                  <a:srgbClr val="FFFFFF"/>
                </a:solidFill>
                <a:latin typeface="Poppins"/>
                <a:ea typeface="Calibri" panose="020F0502020204030204" pitchFamily="34" charset="0"/>
                <a:cs typeface="Times New Roman" panose="02020603050405020304" pitchFamily="18" charset="0"/>
              </a:rPr>
              <a:t>OFFRE</a:t>
            </a:r>
            <a:endParaRPr lang="fr" kern="1200" dirty="0">
              <a:solidFill>
                <a:srgbClr val="FFFFFF"/>
              </a:solidFill>
              <a:latin typeface="Poppins"/>
              <a:ea typeface="Calibri" panose="020F0502020204030204" pitchFamily="34" charset="0"/>
              <a:cs typeface="Times New Roman" panose="02020603050405020304" pitchFamily="18" charset="0"/>
            </a:endParaRPr>
          </a:p>
          <a:p>
            <a:pPr algn="l" defTabSz="685800" rtl="0">
              <a:buClrTx/>
              <a:defRPr/>
            </a:pPr>
            <a:r>
              <a:rPr lang="fr" b="1" i="0" u="none" kern="1200" baseline="0" dirty="0">
                <a:solidFill>
                  <a:srgbClr val="FFFFFF"/>
                </a:solidFill>
                <a:latin typeface="Poppins"/>
                <a:ea typeface="Calibri" panose="020F0502020204030204" pitchFamily="34" charset="0"/>
                <a:cs typeface="Times New Roman" panose="02020603050405020304" pitchFamily="18" charset="0"/>
              </a:rPr>
              <a:t>(Prestation de services)</a:t>
            </a:r>
            <a:endParaRPr lang="fr" kern="1200" dirty="0">
              <a:solidFill>
                <a:srgbClr val="FFFFFF"/>
              </a:solidFill>
              <a:latin typeface="Poppins"/>
            </a:endParaRPr>
          </a:p>
        </p:txBody>
      </p:sp>
      <p:sp>
        <p:nvSpPr>
          <p:cNvPr id="10" name="Arrow: Right 9">
            <a:extLst>
              <a:ext uri="{FF2B5EF4-FFF2-40B4-BE49-F238E27FC236}">
                <a16:creationId xmlns:a16="http://schemas.microsoft.com/office/drawing/2014/main" id="{1DF39EE9-08CA-4F00-AC0F-B3DAB3F608EC}"/>
              </a:ext>
            </a:extLst>
          </p:cNvPr>
          <p:cNvSpPr/>
          <p:nvPr/>
        </p:nvSpPr>
        <p:spPr>
          <a:xfrm flipH="1">
            <a:off x="5233262" y="3274542"/>
            <a:ext cx="3051191" cy="142887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85800" rtl="0">
              <a:buClrTx/>
              <a:defRPr/>
            </a:pPr>
            <a:r>
              <a:rPr lang="fr" b="1" i="0" u="none" kern="1200" baseline="0" dirty="0">
                <a:solidFill>
                  <a:srgbClr val="FFFFFF"/>
                </a:solidFill>
                <a:latin typeface="Poppins"/>
                <a:ea typeface="Calibri" panose="020F0502020204030204" pitchFamily="34" charset="0"/>
                <a:cs typeface="Times New Roman" panose="02020603050405020304" pitchFamily="18" charset="0"/>
              </a:rPr>
              <a:t>DEMANDE </a:t>
            </a:r>
            <a:endParaRPr lang="fr" kern="1200" dirty="0">
              <a:solidFill>
                <a:srgbClr val="FFFFFF"/>
              </a:solidFill>
              <a:latin typeface="Poppins"/>
              <a:ea typeface="Calibri" panose="020F0502020204030204" pitchFamily="34" charset="0"/>
              <a:cs typeface="Times New Roman" panose="02020603050405020304" pitchFamily="18" charset="0"/>
            </a:endParaRPr>
          </a:p>
          <a:p>
            <a:pPr algn="l" defTabSz="685800" rtl="0">
              <a:buClrTx/>
              <a:defRPr/>
            </a:pPr>
            <a:r>
              <a:rPr lang="fr" b="1" i="0" u="none" kern="1200" baseline="0" dirty="0">
                <a:solidFill>
                  <a:srgbClr val="FFFFFF"/>
                </a:solidFill>
                <a:latin typeface="Poppins"/>
                <a:ea typeface="Calibri" panose="020F0502020204030204" pitchFamily="34" charset="0"/>
                <a:cs typeface="Times New Roman" panose="02020603050405020304" pitchFamily="18" charset="0"/>
              </a:rPr>
              <a:t>(Recours aux soins)</a:t>
            </a:r>
            <a:endParaRPr lang="fr" kern="1200" dirty="0">
              <a:solidFill>
                <a:srgbClr val="FFFFFF"/>
              </a:solidFill>
              <a:latin typeface="Poppins"/>
            </a:endParaRPr>
          </a:p>
        </p:txBody>
      </p:sp>
      <p:pic>
        <p:nvPicPr>
          <p:cNvPr id="11" name="Picture 10">
            <a:extLst>
              <a:ext uri="{FF2B5EF4-FFF2-40B4-BE49-F238E27FC236}">
                <a16:creationId xmlns:a16="http://schemas.microsoft.com/office/drawing/2014/main" id="{788A0981-6C0D-4C05-BDA3-14939D1976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0739" y="3410105"/>
            <a:ext cx="1069449" cy="1061407"/>
          </a:xfrm>
          <a:prstGeom prst="rect">
            <a:avLst/>
          </a:prstGeom>
        </p:spPr>
      </p:pic>
    </p:spTree>
    <p:extLst>
      <p:ext uri="{BB962C8B-B14F-4D97-AF65-F5344CB8AC3E}">
        <p14:creationId xmlns:p14="http://schemas.microsoft.com/office/powerpoint/2010/main" val="229284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302962-BE85-4946-A50C-A82AA2CBC2AC}"/>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605645" y="1644686"/>
            <a:ext cx="6242543" cy="3643745"/>
          </a:xfrm>
          <a:prstGeom prst="rect">
            <a:avLst/>
          </a:prstGeom>
          <a:ln>
            <a:noFill/>
          </a:ln>
          <a:extLst>
            <a:ext uri="{53640926-AAD7-44D8-BBD7-CCE9431645EC}">
              <a14:shadowObscured xmlns:a14="http://schemas.microsoft.com/office/drawing/2010/main"/>
            </a:ext>
          </a:extLst>
        </p:spPr>
      </p:pic>
      <p:sp>
        <p:nvSpPr>
          <p:cNvPr id="9" name="Footer Placeholder 8">
            <a:extLst>
              <a:ext uri="{FF2B5EF4-FFF2-40B4-BE49-F238E27FC236}">
                <a16:creationId xmlns:a16="http://schemas.microsoft.com/office/drawing/2014/main" id="{ACD5147B-67F4-486F-830E-3F92F50BF7CC}"/>
              </a:ext>
            </a:extLst>
          </p:cNvPr>
          <p:cNvSpPr>
            <a:spLocks noGrp="1"/>
          </p:cNvSpPr>
          <p:nvPr>
            <p:ph type="ftr" sz="quarter" idx="11"/>
          </p:nvPr>
        </p:nvSpPr>
        <p:spPr>
          <a:xfrm>
            <a:off x="433519" y="4862165"/>
            <a:ext cx="5681387" cy="83997"/>
          </a:xfrm>
        </p:spPr>
        <p:txBody>
          <a:bodyPr/>
          <a:lstStyle/>
          <a:p>
            <a:pPr algn="l" defTabSz="415869" rtl="0">
              <a:buClrTx/>
            </a:pPr>
            <a:r>
              <a:rPr lang="fr" b="0" i="0" u="none" kern="1200" baseline="0">
                <a:solidFill>
                  <a:srgbClr val="000000">
                    <a:tint val="75000"/>
                  </a:srgbClr>
                </a:solidFill>
                <a:latin typeface="+mn-latin"/>
                <a:ea typeface="+mn-ea"/>
                <a:cs typeface="+mn-cs"/>
                <a:sym typeface="+mn-sym"/>
              </a:rPr>
              <a:t>Vaccination, vaccins et produits biologiques</a:t>
            </a:r>
          </a:p>
        </p:txBody>
      </p:sp>
      <p:sp>
        <p:nvSpPr>
          <p:cNvPr id="10" name="Slide Number Placeholder 9">
            <a:extLst>
              <a:ext uri="{FF2B5EF4-FFF2-40B4-BE49-F238E27FC236}">
                <a16:creationId xmlns:a16="http://schemas.microsoft.com/office/drawing/2014/main" id="{79522D03-BF65-4148-87D7-0A403E1A24FE}"/>
              </a:ext>
            </a:extLst>
          </p:cNvPr>
          <p:cNvSpPr>
            <a:spLocks noGrp="1"/>
          </p:cNvSpPr>
          <p:nvPr>
            <p:ph type="sldNum" sz="quarter" idx="12"/>
          </p:nvPr>
        </p:nvSpPr>
        <p:spPr>
          <a:xfrm>
            <a:off x="8020254" y="4862165"/>
            <a:ext cx="672850" cy="83997"/>
          </a:xfrm>
        </p:spPr>
        <p:txBody>
          <a:bodyPr/>
          <a:lstStyle/>
          <a:p>
            <a:pPr algn="r" defTabSz="415869" rtl="0">
              <a:buClrTx/>
            </a:pPr>
            <a:fld id="{81D60167-4931-47E6-BA6A-407CBD079E47}" type="slidenum">
              <a:rPr kern="1200">
                <a:solidFill>
                  <a:srgbClr val="000000">
                    <a:tint val="75000"/>
                  </a:srgbClr>
                </a:solidFill>
                <a:ea typeface="+mn-ea"/>
              </a:rPr>
              <a:pPr algn="r" defTabSz="415869" rtl="0">
                <a:buClrTx/>
              </a:pPr>
              <a:t>19</a:t>
            </a:fld>
            <a:endParaRPr lang="fr" kern="1200">
              <a:solidFill>
                <a:srgbClr val="000000">
                  <a:tint val="75000"/>
                </a:srgbClr>
              </a:solidFill>
              <a:ea typeface="+mn-ea"/>
            </a:endParaRPr>
          </a:p>
        </p:txBody>
      </p:sp>
      <p:sp>
        <p:nvSpPr>
          <p:cNvPr id="2" name="object 2"/>
          <p:cNvSpPr txBox="1">
            <a:spLocks noGrp="1"/>
          </p:cNvSpPr>
          <p:nvPr>
            <p:ph type="title"/>
          </p:nvPr>
        </p:nvSpPr>
        <p:spPr>
          <a:xfrm>
            <a:off x="433519" y="281047"/>
            <a:ext cx="6610091" cy="1579516"/>
          </a:xfrm>
        </p:spPr>
        <p:txBody>
          <a:bodyPr vert="horz" wrap="square" lIns="0" tIns="7220" rIns="0" bIns="0" rtlCol="0" anchor="t" anchorCtr="0">
            <a:spAutoFit/>
          </a:bodyPr>
          <a:lstStyle/>
          <a:p>
            <a:pPr algn="l" rtl="0">
              <a:lnSpc>
                <a:spcPct val="130000"/>
              </a:lnSpc>
            </a:pPr>
            <a:r>
              <a:rPr lang="fr" sz="2000" b="1" i="0" u="none" baseline="0" dirty="0">
                <a:solidFill>
                  <a:schemeClr val="accent6">
                    <a:lumMod val="90000"/>
                    <a:lumOff val="10000"/>
                  </a:schemeClr>
                </a:solidFill>
              </a:rPr>
              <a:t>Le </a:t>
            </a:r>
            <a:r>
              <a:rPr lang="fr" sz="2000" b="1" i="1" u="none" baseline="0" dirty="0">
                <a:solidFill>
                  <a:schemeClr val="accent6">
                    <a:lumMod val="90000"/>
                    <a:lumOff val="10000"/>
                  </a:schemeClr>
                </a:solidFill>
              </a:rPr>
              <a:t>Programme pour la vaccination à l’horizon 2030 </a:t>
            </a:r>
            <a:r>
              <a:rPr lang="fr" sz="2000" b="1" i="0" u="none" baseline="0" dirty="0">
                <a:solidFill>
                  <a:schemeClr val="accent6">
                    <a:lumMod val="90000"/>
                    <a:lumOff val="10000"/>
                  </a:schemeClr>
                </a:solidFill>
              </a:rPr>
              <a:t>s'engage à éliminer les obstacles liés au genre dans le secteur de la vaccination et à faire progresser l'égalité de genre</a:t>
            </a:r>
            <a:endParaRPr lang="fr" sz="2000" dirty="0">
              <a:solidFill>
                <a:schemeClr val="accent6">
                  <a:lumMod val="90000"/>
                  <a:lumOff val="10000"/>
                </a:schemeClr>
              </a:solidFill>
            </a:endParaRPr>
          </a:p>
        </p:txBody>
      </p:sp>
      <p:sp>
        <p:nvSpPr>
          <p:cNvPr id="39" name="Text Placeholder 38">
            <a:extLst>
              <a:ext uri="{FF2B5EF4-FFF2-40B4-BE49-F238E27FC236}">
                <a16:creationId xmlns:a16="http://schemas.microsoft.com/office/drawing/2014/main" id="{BA21F523-3366-453A-BE2F-B806AD934B34}"/>
              </a:ext>
            </a:extLst>
          </p:cNvPr>
          <p:cNvSpPr>
            <a:spLocks noGrp="1"/>
          </p:cNvSpPr>
          <p:nvPr>
            <p:ph type="body" sz="quarter" idx="13"/>
          </p:nvPr>
        </p:nvSpPr>
        <p:spPr>
          <a:xfrm>
            <a:off x="265873" y="2076439"/>
            <a:ext cx="2781250" cy="2591159"/>
          </a:xfrm>
        </p:spPr>
        <p:txBody>
          <a:bodyPr/>
          <a:lstStyle/>
          <a:p>
            <a:pPr marL="214313" indent="-214313" algn="l" rtl="0">
              <a:lnSpc>
                <a:spcPct val="130000"/>
              </a:lnSpc>
              <a:spcBef>
                <a:spcPts val="450"/>
              </a:spcBef>
              <a:spcAft>
                <a:spcPts val="900"/>
              </a:spcAft>
              <a:buFont typeface="Arial" panose="020B0604020202020204" pitchFamily="34" charset="0"/>
              <a:buChar char="•"/>
            </a:pPr>
            <a:r>
              <a:rPr lang="fr" sz="1350" b="0" i="0" u="none" baseline="0" dirty="0">
                <a:solidFill>
                  <a:schemeClr val="accent6"/>
                </a:solidFill>
              </a:rPr>
              <a:t>Le genre est une considération transversale importante pour les sept priorités stratégiques de l’IA2030 </a:t>
            </a:r>
          </a:p>
          <a:p>
            <a:pPr marL="214313" indent="-214313" algn="l" rtl="0">
              <a:lnSpc>
                <a:spcPct val="130000"/>
              </a:lnSpc>
              <a:spcBef>
                <a:spcPts val="450"/>
              </a:spcBef>
              <a:spcAft>
                <a:spcPts val="900"/>
              </a:spcAft>
              <a:buFont typeface="Arial" panose="020B0604020202020204" pitchFamily="34" charset="0"/>
              <a:buChar char="•"/>
            </a:pPr>
            <a:r>
              <a:rPr lang="fr" sz="1350" b="0" i="0" u="none" baseline="0" dirty="0">
                <a:solidFill>
                  <a:schemeClr val="accent6"/>
                </a:solidFill>
              </a:rPr>
              <a:t>Il est au cœur de </a:t>
            </a:r>
            <a:r>
              <a:rPr lang="fr" sz="1350" b="1" i="0" u="none" baseline="0" dirty="0">
                <a:solidFill>
                  <a:schemeClr val="accent6"/>
                </a:solidFill>
              </a:rPr>
              <a:t>la </a:t>
            </a:r>
            <a:br>
              <a:rPr lang="fr" sz="1350" b="1" i="0" u="none" baseline="0" dirty="0">
                <a:solidFill>
                  <a:schemeClr val="accent6"/>
                </a:solidFill>
              </a:rPr>
            </a:br>
            <a:r>
              <a:rPr lang="fr" sz="1350" b="1" i="0" u="none" baseline="0" dirty="0">
                <a:solidFill>
                  <a:schemeClr val="accent6"/>
                </a:solidFill>
              </a:rPr>
              <a:t>Priorité Stratégique 3 </a:t>
            </a:r>
            <a:br>
              <a:rPr lang="fr" sz="1350" b="1" i="0" u="none" baseline="0" dirty="0">
                <a:solidFill>
                  <a:schemeClr val="accent6"/>
                </a:solidFill>
              </a:rPr>
            </a:br>
            <a:r>
              <a:rPr lang="fr" sz="1350" b="1" i="0" u="none" baseline="0" dirty="0">
                <a:solidFill>
                  <a:schemeClr val="accent6"/>
                </a:solidFill>
              </a:rPr>
              <a:t>portant sur la </a:t>
            </a:r>
            <a:br>
              <a:rPr lang="fr" sz="1350" b="1" i="0" u="none" baseline="0" dirty="0">
                <a:solidFill>
                  <a:schemeClr val="accent6"/>
                </a:solidFill>
              </a:rPr>
            </a:br>
            <a:r>
              <a:rPr lang="fr" sz="1350" b="1" i="0" u="none" baseline="0" dirty="0">
                <a:solidFill>
                  <a:schemeClr val="accent6"/>
                </a:solidFill>
              </a:rPr>
              <a:t>couverture et l'équité</a:t>
            </a:r>
          </a:p>
        </p:txBody>
      </p:sp>
      <p:sp>
        <p:nvSpPr>
          <p:cNvPr id="3" name="Isosceles Triangle 2">
            <a:extLst>
              <a:ext uri="{FF2B5EF4-FFF2-40B4-BE49-F238E27FC236}">
                <a16:creationId xmlns:a16="http://schemas.microsoft.com/office/drawing/2014/main" id="{C283E3F3-1FFA-4EFA-B756-06B410CB6769}"/>
              </a:ext>
            </a:extLst>
          </p:cNvPr>
          <p:cNvSpPr/>
          <p:nvPr/>
        </p:nvSpPr>
        <p:spPr>
          <a:xfrm rot="8058121">
            <a:off x="3769414" y="2665797"/>
            <a:ext cx="1819946" cy="2150754"/>
          </a:xfrm>
          <a:prstGeom prst="triangl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buClrTx/>
            </a:pPr>
            <a:endParaRPr lang="fr" sz="1350" kern="1200">
              <a:solidFill>
                <a:srgbClr val="FFFFFF"/>
              </a:solidFill>
              <a:latin typeface="Poppins"/>
            </a:endParaRPr>
          </a:p>
        </p:txBody>
      </p:sp>
      <p:pic>
        <p:nvPicPr>
          <p:cNvPr id="8" name="Picture 7">
            <a:extLst>
              <a:ext uri="{FF2B5EF4-FFF2-40B4-BE49-F238E27FC236}">
                <a16:creationId xmlns:a16="http://schemas.microsoft.com/office/drawing/2014/main" id="{959AC0F2-D4F0-4238-9255-BC7E662348D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265765" y="135100"/>
            <a:ext cx="1716645" cy="2227750"/>
          </a:xfrm>
          <a:prstGeom prst="rect">
            <a:avLst/>
          </a:prstGeom>
        </p:spPr>
      </p:pic>
    </p:spTree>
    <p:extLst>
      <p:ext uri="{BB962C8B-B14F-4D97-AF65-F5344CB8AC3E}">
        <p14:creationId xmlns:p14="http://schemas.microsoft.com/office/powerpoint/2010/main" val="267888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ACD5147B-67F4-486F-830E-3F92F50BF7CC}"/>
              </a:ext>
            </a:extLst>
          </p:cNvPr>
          <p:cNvSpPr>
            <a:spLocks noGrp="1"/>
          </p:cNvSpPr>
          <p:nvPr>
            <p:ph type="ftr" sz="quarter" idx="11"/>
          </p:nvPr>
        </p:nvSpPr>
        <p:spPr>
          <a:xfrm>
            <a:off x="433519" y="4862164"/>
            <a:ext cx="5681387" cy="84014"/>
          </a:xfrm>
        </p:spPr>
        <p:txBody>
          <a:bodyPr/>
          <a:lstStyle/>
          <a:p>
            <a:pPr algn="l" defTabSz="415869" rtl="0">
              <a:buClrTx/>
              <a:defRPr/>
            </a:pPr>
            <a:r>
              <a:rPr lang="fr" sz="546" b="0" i="0" u="none" kern="1200" baseline="0">
                <a:solidFill>
                  <a:srgbClr val="000000">
                    <a:tint val="75000"/>
                  </a:srgbClr>
                </a:solidFill>
                <a:latin typeface="Poppins" pitchFamily="2" charset="77"/>
                <a:ea typeface="+mn-ea"/>
                <a:cs typeface="Poppins" pitchFamily="2" charset="77"/>
              </a:rPr>
              <a:t>Vaccination, vaccins et produits biologiques</a:t>
            </a:r>
          </a:p>
        </p:txBody>
      </p:sp>
      <p:sp>
        <p:nvSpPr>
          <p:cNvPr id="10" name="Slide Number Placeholder 9">
            <a:extLst>
              <a:ext uri="{FF2B5EF4-FFF2-40B4-BE49-F238E27FC236}">
                <a16:creationId xmlns:a16="http://schemas.microsoft.com/office/drawing/2014/main" id="{79522D03-BF65-4148-87D7-0A403E1A24FE}"/>
              </a:ext>
            </a:extLst>
          </p:cNvPr>
          <p:cNvSpPr>
            <a:spLocks noGrp="1"/>
          </p:cNvSpPr>
          <p:nvPr>
            <p:ph type="sldNum" sz="quarter" idx="12"/>
          </p:nvPr>
        </p:nvSpPr>
        <p:spPr>
          <a:xfrm>
            <a:off x="8020254" y="4862164"/>
            <a:ext cx="672850" cy="84014"/>
          </a:xfrm>
        </p:spPr>
        <p:txBody>
          <a:bodyPr/>
          <a:lstStyle/>
          <a:p>
            <a:pPr algn="r" defTabSz="415869" rtl="0">
              <a:buClrTx/>
              <a:defRPr/>
            </a:pPr>
            <a:fld id="{81D60167-4931-47E6-BA6A-407CBD079E47}" type="slidenum">
              <a:rPr sz="546" kern="1200">
                <a:solidFill>
                  <a:srgbClr val="000000">
                    <a:tint val="75000"/>
                  </a:srgbClr>
                </a:solidFill>
                <a:latin typeface="Poppins" pitchFamily="2" charset="77"/>
                <a:ea typeface="+mn-ea"/>
                <a:cs typeface="Poppins" pitchFamily="2" charset="77"/>
              </a:rPr>
              <a:pPr algn="r" defTabSz="415869" rtl="0">
                <a:buClrTx/>
                <a:defRPr/>
              </a:pPr>
              <a:t>2</a:t>
            </a:fld>
            <a:endParaRPr lang="fr" sz="546" kern="1200" dirty="0">
              <a:solidFill>
                <a:srgbClr val="000000">
                  <a:tint val="75000"/>
                </a:srgbClr>
              </a:solidFill>
              <a:latin typeface="Poppins" pitchFamily="2" charset="77"/>
              <a:ea typeface="+mn-ea"/>
              <a:cs typeface="Poppins" pitchFamily="2" charset="77"/>
            </a:endParaRPr>
          </a:p>
        </p:txBody>
      </p:sp>
      <p:sp>
        <p:nvSpPr>
          <p:cNvPr id="7" name="Rectangle 6">
            <a:extLst>
              <a:ext uri="{FF2B5EF4-FFF2-40B4-BE49-F238E27FC236}">
                <a16:creationId xmlns:a16="http://schemas.microsoft.com/office/drawing/2014/main" id="{6DA70F5B-E62B-4312-836D-39170C06FC63}"/>
              </a:ext>
            </a:extLst>
          </p:cNvPr>
          <p:cNvSpPr/>
          <p:nvPr/>
        </p:nvSpPr>
        <p:spPr>
          <a:xfrm>
            <a:off x="5218833" y="454927"/>
            <a:ext cx="3855623" cy="42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defTabSz="685800" rtl="0">
              <a:spcBef>
                <a:spcPts val="450"/>
              </a:spcBef>
              <a:spcAft>
                <a:spcPts val="1800"/>
              </a:spcAft>
              <a:buClrTx/>
              <a:defRPr/>
            </a:pPr>
            <a:endParaRPr lang="fr" sz="1100" kern="1200" dirty="0">
              <a:solidFill>
                <a:srgbClr val="134A8A"/>
              </a:solidFill>
              <a:latin typeface="Poppins"/>
            </a:endParaRPr>
          </a:p>
          <a:p>
            <a:pPr algn="l" defTabSz="685800" rtl="0">
              <a:spcBef>
                <a:spcPts val="450"/>
              </a:spcBef>
              <a:spcAft>
                <a:spcPts val="1800"/>
              </a:spcAft>
              <a:buClrTx/>
              <a:defRPr/>
            </a:pPr>
            <a:r>
              <a:rPr lang="fr" sz="1800" b="0" i="0" u="none" kern="1200" baseline="0" dirty="0">
                <a:solidFill>
                  <a:prstClr val="black"/>
                </a:solidFill>
                <a:latin typeface="cali"/>
                <a:ea typeface="cali"/>
                <a:cs typeface="cali"/>
                <a:sym typeface="cali"/>
              </a:rPr>
              <a:t>Il S’AGIT de reconnaître et de lutter contre les </a:t>
            </a:r>
            <a:r>
              <a:rPr lang="fr" sz="1800" b="1" i="0" u="none" kern="1200" baseline="0" dirty="0">
                <a:solidFill>
                  <a:prstClr val="black"/>
                </a:solidFill>
                <a:latin typeface="cali"/>
                <a:ea typeface="cali"/>
                <a:cs typeface="cali"/>
                <a:sym typeface="cali"/>
              </a:rPr>
              <a:t>obstacles liés à l'équité et au genre </a:t>
            </a:r>
            <a:r>
              <a:rPr lang="fr" sz="1800" b="0" i="0" u="none" kern="1200" baseline="0" dirty="0">
                <a:solidFill>
                  <a:prstClr val="black"/>
                </a:solidFill>
                <a:latin typeface="cali"/>
                <a:ea typeface="cali"/>
                <a:cs typeface="cali"/>
                <a:sym typeface="cali"/>
              </a:rPr>
              <a:t>qui fragilisent</a:t>
            </a:r>
            <a:r>
              <a:rPr lang="fr" sz="1800" b="1" i="0" u="none" kern="1200" baseline="0" dirty="0">
                <a:solidFill>
                  <a:prstClr val="black"/>
                </a:solidFill>
                <a:latin typeface="cali"/>
                <a:ea typeface="cali"/>
                <a:cs typeface="cali"/>
                <a:sym typeface="cali"/>
              </a:rPr>
              <a:t> </a:t>
            </a:r>
            <a:br>
              <a:rPr lang="fr" sz="1800" b="1" kern="1200" dirty="0">
                <a:solidFill>
                  <a:prstClr val="black"/>
                </a:solidFill>
                <a:latin typeface="cali"/>
              </a:rPr>
            </a:br>
            <a:r>
              <a:rPr lang="fr" sz="1800" b="1" i="0" u="none" kern="1200" baseline="0" dirty="0">
                <a:solidFill>
                  <a:prstClr val="black"/>
                </a:solidFill>
                <a:latin typeface="cali"/>
                <a:ea typeface="cali"/>
                <a:cs typeface="cali"/>
                <a:sym typeface="cali"/>
              </a:rPr>
              <a:t>l'accès et à l'adoption des vaccins</a:t>
            </a:r>
            <a:r>
              <a:rPr lang="fr" sz="1800" b="0" i="0" u="none" kern="1200" baseline="0" dirty="0">
                <a:solidFill>
                  <a:prstClr val="black"/>
                </a:solidFill>
                <a:latin typeface="cali"/>
                <a:ea typeface="cali"/>
                <a:cs typeface="cali"/>
                <a:sym typeface="cali"/>
              </a:rPr>
              <a:t>, en particulier en ce qui concerne les enfants zéro-dose et les communautés manquées</a:t>
            </a:r>
          </a:p>
          <a:p>
            <a:pPr algn="l" defTabSz="685800" rtl="0">
              <a:spcBef>
                <a:spcPts val="450"/>
              </a:spcBef>
              <a:spcAft>
                <a:spcPts val="1800"/>
              </a:spcAft>
              <a:buClrTx/>
              <a:defRPr/>
            </a:pPr>
            <a:r>
              <a:rPr lang="fr" sz="1800" b="0" i="0" u="none" kern="1200" baseline="0" dirty="0">
                <a:solidFill>
                  <a:prstClr val="black"/>
                </a:solidFill>
                <a:latin typeface="cali"/>
                <a:ea typeface="cali"/>
                <a:cs typeface="cali"/>
                <a:sym typeface="cali"/>
              </a:rPr>
              <a:t>il s'agit d’atteindre une</a:t>
            </a:r>
            <a:r>
              <a:rPr lang="fr" sz="1800" b="1" i="0" u="none" kern="1200" baseline="0" dirty="0">
                <a:solidFill>
                  <a:prstClr val="black"/>
                </a:solidFill>
                <a:latin typeface="cali"/>
                <a:ea typeface="cali"/>
                <a:cs typeface="cali"/>
                <a:sym typeface="cali"/>
              </a:rPr>
              <a:t> </a:t>
            </a:r>
            <a:r>
              <a:rPr lang="fr" sz="1800" b="0" i="0" u="none" kern="1200" baseline="0" dirty="0">
                <a:solidFill>
                  <a:prstClr val="black"/>
                </a:solidFill>
                <a:latin typeface="cali"/>
                <a:ea typeface="cali"/>
                <a:cs typeface="cali"/>
                <a:sym typeface="cali"/>
              </a:rPr>
              <a:t>couverture</a:t>
            </a:r>
            <a:r>
              <a:rPr lang="fr" sz="1800" b="1" i="0" u="none" kern="1200" baseline="0" dirty="0">
                <a:solidFill>
                  <a:prstClr val="black"/>
                </a:solidFill>
                <a:latin typeface="cali"/>
                <a:ea typeface="cali"/>
                <a:cs typeface="cali"/>
                <a:sym typeface="cali"/>
              </a:rPr>
              <a:t> plus élevée </a:t>
            </a:r>
            <a:r>
              <a:rPr lang="fr" sz="1800" b="0" i="0" u="none" kern="1200" baseline="0" dirty="0">
                <a:solidFill>
                  <a:prstClr val="black"/>
                </a:solidFill>
                <a:latin typeface="cali"/>
                <a:ea typeface="cali"/>
                <a:cs typeface="cali"/>
                <a:sym typeface="cali"/>
              </a:rPr>
              <a:t>pour </a:t>
            </a:r>
            <a:r>
              <a:rPr lang="fr" sz="1800" b="1" i="0" u="sng" kern="1200" baseline="0" dirty="0">
                <a:solidFill>
                  <a:prstClr val="black"/>
                </a:solidFill>
                <a:latin typeface="cali"/>
                <a:ea typeface="cali"/>
                <a:cs typeface="cali"/>
                <a:sym typeface="cali"/>
              </a:rPr>
              <a:t>tout le monde</a:t>
            </a:r>
            <a:endParaRPr lang="fr" u="sng" kern="1200" dirty="0">
              <a:solidFill>
                <a:prstClr val="black"/>
              </a:solidFill>
              <a:latin typeface="cali"/>
            </a:endParaRPr>
          </a:p>
        </p:txBody>
      </p:sp>
      <p:pic>
        <p:nvPicPr>
          <p:cNvPr id="36868" name="Picture 4" descr="See the source image">
            <a:extLst>
              <a:ext uri="{FF2B5EF4-FFF2-40B4-BE49-F238E27FC236}">
                <a16:creationId xmlns:a16="http://schemas.microsoft.com/office/drawing/2014/main" id="{47C7BB74-4DE1-4C71-BD4C-74D9980D86B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60989" y="3584701"/>
            <a:ext cx="438332" cy="3715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ee the source image">
            <a:extLst>
              <a:ext uri="{FF2B5EF4-FFF2-40B4-BE49-F238E27FC236}">
                <a16:creationId xmlns:a16="http://schemas.microsoft.com/office/drawing/2014/main" id="{536037BD-35C4-44AA-A8A6-5483B9E4FCD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41479" y="1374738"/>
            <a:ext cx="405337" cy="3715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68FF087-718F-4F9E-85E1-8AE6367701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260"/>
          <a:stretch/>
        </p:blipFill>
        <p:spPr>
          <a:xfrm>
            <a:off x="-284095" y="-367570"/>
            <a:ext cx="5025574" cy="5511070"/>
          </a:xfrm>
          <a:prstGeom prst="rect">
            <a:avLst/>
          </a:prstGeom>
          <a:effectLst>
            <a:softEdge rad="647700"/>
          </a:effectLst>
        </p:spPr>
      </p:pic>
      <p:sp>
        <p:nvSpPr>
          <p:cNvPr id="2" name="object 2"/>
          <p:cNvSpPr txBox="1">
            <a:spLocks noGrp="1"/>
          </p:cNvSpPr>
          <p:nvPr>
            <p:ph type="title"/>
          </p:nvPr>
        </p:nvSpPr>
        <p:spPr>
          <a:xfrm>
            <a:off x="4079812" y="318313"/>
            <a:ext cx="4887640" cy="1115286"/>
          </a:xfrm>
        </p:spPr>
        <p:txBody>
          <a:bodyPr vert="horz" wrap="square" lIns="0" tIns="7220" rIns="0" bIns="0" rtlCol="0" anchor="t" anchorCtr="0">
            <a:spAutoFit/>
          </a:bodyPr>
          <a:lstStyle/>
          <a:p>
            <a:pPr algn="ctr" rtl="0"/>
            <a:r>
              <a:rPr lang="fr" sz="2000" b="1" i="0" u="none" baseline="0">
                <a:latin typeface="+mn-lt"/>
                <a:ea typeface="Roboto"/>
                <a:cs typeface="Poppins SemiBold"/>
              </a:rPr>
              <a:t>Il ne s'agit pas seulement d'une question de différence de couverture entre les filles et les garçons </a:t>
            </a:r>
          </a:p>
          <a:p>
            <a:pPr algn="ctr" rtl="0"/>
            <a:endParaRPr lang="fr" sz="1800" dirty="0"/>
          </a:p>
        </p:txBody>
      </p:sp>
    </p:spTree>
    <p:extLst>
      <p:ext uri="{BB962C8B-B14F-4D97-AF65-F5344CB8AC3E}">
        <p14:creationId xmlns:p14="http://schemas.microsoft.com/office/powerpoint/2010/main" val="228735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rtl="0"/>
            <a:endParaRPr lang="fr">
              <a:solidFill>
                <a:prstClr val="white"/>
              </a:solidFill>
              <a:latin typeface="Segoe UI"/>
            </a:endParaRPr>
          </a:p>
        </p:txBody>
      </p:sp>
      <p:sp>
        <p:nvSpPr>
          <p:cNvPr id="5" name="Title 1">
            <a:extLst>
              <a:ext uri="{FF2B5EF4-FFF2-40B4-BE49-F238E27FC236}">
                <a16:creationId xmlns:a16="http://schemas.microsoft.com/office/drawing/2014/main" id="{FC77D18C-E71C-4628-B474-5C32A0AEBBA9}"/>
              </a:ext>
            </a:extLst>
          </p:cNvPr>
          <p:cNvSpPr txBox="1">
            <a:spLocks/>
          </p:cNvSpPr>
          <p:nvPr/>
        </p:nvSpPr>
        <p:spPr>
          <a:xfrm>
            <a:off x="910591" y="-8096"/>
            <a:ext cx="3938487" cy="1355479"/>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l" defTabSz="914378" rtl="0">
              <a:spcAft>
                <a:spcPts val="600"/>
              </a:spcAft>
              <a:buClrTx/>
            </a:pPr>
            <a:r>
              <a:rPr lang="fr" sz="2400" b="1" i="0" u="none" baseline="0" dirty="0">
                <a:solidFill>
                  <a:prstClr val="black"/>
                </a:solidFill>
                <a:latin typeface="Poppins" panose="00000500000000000000" pitchFamily="2" charset="0"/>
                <a:ea typeface="Poppins" panose="00000500000000000000" pitchFamily="2" charset="0"/>
                <a:cs typeface="Poppins" panose="00000500000000000000" pitchFamily="2" charset="0"/>
                <a:sym typeface="Poppins" panose="00000500000000000000" pitchFamily="2" charset="0"/>
              </a:rPr>
              <a:t>Sources potentielles de données liées au genre</a:t>
            </a:r>
          </a:p>
        </p:txBody>
      </p:sp>
      <p:sp>
        <p:nvSpPr>
          <p:cNvPr id="3" name="TextBox 2">
            <a:extLst>
              <a:ext uri="{FF2B5EF4-FFF2-40B4-BE49-F238E27FC236}">
                <a16:creationId xmlns:a16="http://schemas.microsoft.com/office/drawing/2014/main" id="{0EBD9EE1-B1F1-4E9F-84F5-7687D8A40CB9}"/>
              </a:ext>
            </a:extLst>
          </p:cNvPr>
          <p:cNvSpPr txBox="1"/>
          <p:nvPr/>
        </p:nvSpPr>
        <p:spPr>
          <a:xfrm>
            <a:off x="142950" y="1174027"/>
            <a:ext cx="4924351" cy="3888828"/>
          </a:xfrm>
          <a:prstGeom prst="rect">
            <a:avLst/>
          </a:prstGeom>
        </p:spPr>
        <p:txBody>
          <a:bodyPr vert="horz" lIns="91440" tIns="45720" rIns="91440" bIns="45720" rtlCol="0">
            <a:normAutofit fontScale="77500" lnSpcReduction="20000"/>
          </a:bodyPr>
          <a:lstStyle/>
          <a:p>
            <a:pPr marL="285743" indent="-228594" algn="l" defTabSz="914378" rtl="0">
              <a:lnSpc>
                <a:spcPct val="120000"/>
              </a:lnSpc>
              <a:spcAft>
                <a:spcPts val="600"/>
              </a:spcAft>
              <a:buFont typeface="Arial" panose="020B0604020202020204" pitchFamily="34" charset="0"/>
              <a:buChar char="•"/>
            </a:pPr>
            <a:r>
              <a:rPr lang="fr" b="0" i="0" u="none" kern="1200" baseline="0">
                <a:solidFill>
                  <a:prstClr val="black"/>
                </a:solidFill>
                <a:latin typeface="Segoe UI"/>
                <a:ea typeface="+mn-ea"/>
              </a:rPr>
              <a:t>Bases de données statistiques et indicateurs mondiaux (national, </a:t>
            </a:r>
            <a:br>
              <a:rPr lang="fr" kern="1200">
                <a:solidFill>
                  <a:prstClr val="black"/>
                </a:solidFill>
                <a:latin typeface="Segoe UI"/>
                <a:ea typeface="+mn-ea"/>
              </a:rPr>
            </a:br>
            <a:r>
              <a:rPr lang="fr" b="0" i="0" u="none" kern="1200" baseline="0">
                <a:solidFill>
                  <a:prstClr val="black"/>
                </a:solidFill>
                <a:latin typeface="Segoe UI"/>
                <a:ea typeface="+mn-ea"/>
              </a:rPr>
              <a:t>ONU Femmes, Fonds des Nations unies pour la population, Banque mondiale, etc.)</a:t>
            </a:r>
          </a:p>
          <a:p>
            <a:pPr marL="285743" indent="-228594" algn="l" defTabSz="914378" rtl="0">
              <a:lnSpc>
                <a:spcPct val="120000"/>
              </a:lnSpc>
              <a:spcAft>
                <a:spcPts val="600"/>
              </a:spcAft>
              <a:buFont typeface="Arial" panose="020B0604020202020204" pitchFamily="34" charset="0"/>
              <a:buChar char="•"/>
            </a:pPr>
            <a:r>
              <a:rPr lang="fr" b="0" i="0" u="none" kern="1200" baseline="0">
                <a:solidFill>
                  <a:prstClr val="black"/>
                </a:solidFill>
                <a:latin typeface="Segoe UI"/>
                <a:ea typeface="+mn-ea"/>
              </a:rPr>
              <a:t>Rapports, publications, études existants sur le genre (ONU, gouvernement, ONG, etc.)</a:t>
            </a:r>
          </a:p>
          <a:p>
            <a:pPr marL="285743" indent="-228594" algn="l" defTabSz="914378" rtl="0">
              <a:lnSpc>
                <a:spcPct val="120000"/>
              </a:lnSpc>
              <a:spcAft>
                <a:spcPts val="600"/>
              </a:spcAft>
              <a:buFont typeface="Arial" panose="020B0604020202020204" pitchFamily="34" charset="0"/>
              <a:buChar char="•"/>
            </a:pPr>
            <a:r>
              <a:rPr lang="fr" b="0" i="0" u="none" kern="1200" baseline="0">
                <a:solidFill>
                  <a:prstClr val="black"/>
                </a:solidFill>
                <a:latin typeface="Segoe UI"/>
                <a:ea typeface="+mn-ea"/>
              </a:rPr>
              <a:t>D'autres départements ou ministères (par exemple, le ministère du Genre ?)</a:t>
            </a:r>
          </a:p>
          <a:p>
            <a:pPr marL="285743" indent="-228594" algn="l" defTabSz="914378" rtl="0">
              <a:lnSpc>
                <a:spcPct val="120000"/>
              </a:lnSpc>
              <a:spcAft>
                <a:spcPts val="600"/>
              </a:spcAft>
              <a:buFont typeface="Arial" panose="020B0604020202020204" pitchFamily="34" charset="0"/>
              <a:buChar char="•"/>
            </a:pPr>
            <a:r>
              <a:rPr lang="fr" b="0" i="0" u="none" kern="1200" baseline="0">
                <a:solidFill>
                  <a:prstClr val="black"/>
                </a:solidFill>
                <a:latin typeface="Segoe UI"/>
                <a:ea typeface="+mn-ea"/>
              </a:rPr>
              <a:t>Enquêtes récentes auprès des ménages (enquêtes démographiques et de santé, enquête par grappes à indicateurs multiples)</a:t>
            </a:r>
          </a:p>
          <a:p>
            <a:pPr marL="285743" indent="-228594" algn="l" defTabSz="914378" rtl="0">
              <a:lnSpc>
                <a:spcPct val="120000"/>
              </a:lnSpc>
              <a:spcAft>
                <a:spcPts val="600"/>
              </a:spcAft>
              <a:buFont typeface="Arial" panose="020B0604020202020204" pitchFamily="34" charset="0"/>
              <a:buChar char="•"/>
            </a:pPr>
            <a:r>
              <a:rPr lang="fr" b="0" i="0" u="none" kern="1200" baseline="0">
                <a:solidFill>
                  <a:prstClr val="black"/>
                </a:solidFill>
                <a:latin typeface="Segoe UI"/>
                <a:ea typeface="+mn-ea"/>
              </a:rPr>
              <a:t>Autres enquêtes et études liées à la vaccination (études des CAP, facteurs comportementaux et sociaux, évaluations C&amp;E, etc.)</a:t>
            </a:r>
          </a:p>
          <a:p>
            <a:pPr marL="285743" indent="-228594" algn="l" defTabSz="914378" rtl="0">
              <a:lnSpc>
                <a:spcPct val="120000"/>
              </a:lnSpc>
              <a:spcAft>
                <a:spcPts val="600"/>
              </a:spcAft>
              <a:buFont typeface="Arial" panose="020B0604020202020204" pitchFamily="34" charset="0"/>
              <a:buChar char="•"/>
            </a:pPr>
            <a:r>
              <a:rPr lang="fr" b="0" i="0" u="none" kern="1200" baseline="0">
                <a:solidFill>
                  <a:prstClr val="black"/>
                </a:solidFill>
                <a:latin typeface="Segoe UI"/>
                <a:ea typeface="+mn-ea"/>
              </a:rPr>
              <a:t>Évaluations de la prestation de services (SARA, etc.)</a:t>
            </a:r>
          </a:p>
          <a:p>
            <a:pPr marL="285743" indent="-228594" algn="l" defTabSz="914378" rtl="0">
              <a:lnSpc>
                <a:spcPct val="120000"/>
              </a:lnSpc>
              <a:spcAft>
                <a:spcPts val="600"/>
              </a:spcAft>
              <a:buFont typeface="Arial" panose="020B0604020202020204" pitchFamily="34" charset="0"/>
              <a:buChar char="•"/>
            </a:pPr>
            <a:r>
              <a:rPr lang="fr" b="0" i="0" u="none" kern="1200" baseline="0">
                <a:solidFill>
                  <a:prstClr val="black"/>
                </a:solidFill>
                <a:latin typeface="Segoe UI"/>
                <a:ea typeface="+mn-ea"/>
              </a:rPr>
              <a:t>Discussions de groupe de réflexion</a:t>
            </a:r>
          </a:p>
          <a:p>
            <a:pPr marL="285743" indent="-228594" algn="l" defTabSz="914378" rtl="0">
              <a:lnSpc>
                <a:spcPct val="120000"/>
              </a:lnSpc>
              <a:spcAft>
                <a:spcPts val="600"/>
              </a:spcAft>
              <a:buFont typeface="Arial" panose="020B0604020202020204" pitchFamily="34" charset="0"/>
              <a:buChar char="•"/>
            </a:pPr>
            <a:r>
              <a:rPr lang="fr" b="0" i="0" u="none" kern="1200" baseline="0">
                <a:solidFill>
                  <a:prstClr val="black"/>
                </a:solidFill>
                <a:latin typeface="Segoe UI"/>
                <a:ea typeface="+mn-ea"/>
              </a:rPr>
              <a:t>Entretiens avec les principaux informateurs</a:t>
            </a:r>
          </a:p>
          <a:p>
            <a:pPr marL="285743" indent="-228594" algn="l" defTabSz="914378" rtl="0">
              <a:lnSpc>
                <a:spcPct val="120000"/>
              </a:lnSpc>
              <a:spcAft>
                <a:spcPts val="600"/>
              </a:spcAft>
              <a:buFont typeface="Arial" panose="020B0604020202020204" pitchFamily="34" charset="0"/>
              <a:buChar char="•"/>
            </a:pPr>
            <a:r>
              <a:rPr lang="fr" b="0" i="0" u="none" kern="1200" baseline="0">
                <a:solidFill>
                  <a:prstClr val="black"/>
                </a:solidFill>
                <a:latin typeface="Segoe UI"/>
                <a:ea typeface="+mn-ea"/>
              </a:rPr>
              <a:t>Évaluations/enquêtes rapides des besoins (élaborées à des fins spécifiques)</a:t>
            </a:r>
          </a:p>
          <a:p>
            <a:pPr marL="285743" indent="-228594" algn="l" defTabSz="914378" rtl="0">
              <a:lnSpc>
                <a:spcPct val="120000"/>
              </a:lnSpc>
              <a:spcAft>
                <a:spcPts val="600"/>
              </a:spcAft>
              <a:buFont typeface="Arial" panose="020B0604020202020204" pitchFamily="34" charset="0"/>
              <a:buChar char="•"/>
            </a:pPr>
            <a:r>
              <a:rPr lang="fr" b="0" i="0" u="none" kern="1200" baseline="0">
                <a:solidFill>
                  <a:prstClr val="black"/>
                </a:solidFill>
                <a:latin typeface="Segoe UI"/>
                <a:ea typeface="+mn-ea"/>
              </a:rPr>
              <a:t>Sondages d'opinion (normes/attitudes liées au genre)</a:t>
            </a:r>
          </a:p>
          <a:p>
            <a:pPr marL="285743" indent="-228594" algn="l" defTabSz="914378" rtl="0">
              <a:lnSpc>
                <a:spcPct val="120000"/>
              </a:lnSpc>
              <a:spcAft>
                <a:spcPts val="600"/>
              </a:spcAft>
              <a:buFont typeface="Arial" panose="020B0604020202020204" pitchFamily="34" charset="0"/>
              <a:buChar char="•"/>
            </a:pPr>
            <a:r>
              <a:rPr lang="fr" b="0" i="0" u="none" kern="1200" baseline="0">
                <a:solidFill>
                  <a:prstClr val="black"/>
                </a:solidFill>
                <a:latin typeface="Segoe UI"/>
                <a:ea typeface="+mn-ea"/>
              </a:rPr>
              <a:t>Écoute/observation sociale</a:t>
            </a:r>
          </a:p>
        </p:txBody>
      </p:sp>
      <p:pic>
        <p:nvPicPr>
          <p:cNvPr id="6" name="Picture Placeholder 10" descr="A person holding a child&#10;&#10;Description automatically generated with low confidence">
            <a:extLst>
              <a:ext uri="{FF2B5EF4-FFF2-40B4-BE49-F238E27FC236}">
                <a16:creationId xmlns:a16="http://schemas.microsoft.com/office/drawing/2014/main" id="{14063A34-121D-4B19-888C-A36BE13304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4"/>
          <a:stretch/>
        </p:blipFill>
        <p:spPr>
          <a:xfrm>
            <a:off x="4669626" y="5334"/>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pic>
        <p:nvPicPr>
          <p:cNvPr id="4" name="Picture 3" descr="Icon&#10;&#10;Description automatically generated">
            <a:extLst>
              <a:ext uri="{FF2B5EF4-FFF2-40B4-BE49-F238E27FC236}">
                <a16:creationId xmlns:a16="http://schemas.microsoft.com/office/drawing/2014/main" id="{CE77B9BD-ECDE-4D3A-BDAB-F675829A67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489" y="273844"/>
            <a:ext cx="507345" cy="507345"/>
          </a:xfrm>
          <a:prstGeom prst="rect">
            <a:avLst/>
          </a:prstGeom>
        </p:spPr>
      </p:pic>
    </p:spTree>
    <p:extLst>
      <p:ext uri="{BB962C8B-B14F-4D97-AF65-F5344CB8AC3E}">
        <p14:creationId xmlns:p14="http://schemas.microsoft.com/office/powerpoint/2010/main" val="417409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2B642F-9FCA-4166-A802-3D0726F22DF9}"/>
              </a:ext>
            </a:extLst>
          </p:cNvPr>
          <p:cNvSpPr>
            <a:spLocks noGrp="1"/>
          </p:cNvSpPr>
          <p:nvPr>
            <p:ph type="sldNum" sz="quarter" idx="12"/>
          </p:nvPr>
        </p:nvSpPr>
        <p:spPr/>
        <p:txBody>
          <a:bodyPr/>
          <a:lstStyle/>
          <a:p>
            <a:pPr algn="r" defTabSz="685800" rtl="0">
              <a:buClrTx/>
            </a:pPr>
            <a:fld id="{A9A282EC-7EB1-1842-AEDA-969B9A13090D}" type="slidenum">
              <a:rPr kern="1200">
                <a:solidFill>
                  <a:srgbClr val="000000">
                    <a:tint val="75000"/>
                  </a:srgbClr>
                </a:solidFill>
                <a:ea typeface="+mn-ea"/>
              </a:rPr>
              <a:pPr algn="r" defTabSz="685800" rtl="0">
                <a:buClrTx/>
              </a:pPr>
              <a:t>3</a:t>
            </a:fld>
            <a:endParaRPr lang="fr" kern="1200">
              <a:solidFill>
                <a:srgbClr val="000000">
                  <a:tint val="75000"/>
                </a:srgbClr>
              </a:solidFill>
              <a:ea typeface="+mn-ea"/>
            </a:endParaRPr>
          </a:p>
        </p:txBody>
      </p:sp>
      <p:sp>
        <p:nvSpPr>
          <p:cNvPr id="6" name="Content Placeholder 5">
            <a:extLst>
              <a:ext uri="{FF2B5EF4-FFF2-40B4-BE49-F238E27FC236}">
                <a16:creationId xmlns:a16="http://schemas.microsoft.com/office/drawing/2014/main" id="{E904E168-8E61-47B6-8B61-B791AB2709EF}"/>
              </a:ext>
            </a:extLst>
          </p:cNvPr>
          <p:cNvSpPr txBox="1">
            <a:spLocks noGrp="1"/>
          </p:cNvSpPr>
          <p:nvPr>
            <p:ph idx="1"/>
          </p:nvPr>
        </p:nvSpPr>
        <p:spPr>
          <a:xfrm>
            <a:off x="234845" y="1241616"/>
            <a:ext cx="4183993" cy="3662541"/>
          </a:xfrm>
          <a:prstGeom prst="rect">
            <a:avLst/>
          </a:prstGeom>
          <a:noFill/>
        </p:spPr>
        <p:txBody>
          <a:bodyPr wrap="square" rtlCol="0">
            <a:spAutoFit/>
          </a:bodyPr>
          <a:lstStyle/>
          <a:p>
            <a:pPr marL="214313" indent="-214313" algn="l" defTabSz="685800" rtl="0">
              <a:lnSpc>
                <a:spcPct val="100000"/>
              </a:lnSpc>
              <a:spcBef>
                <a:spcPts val="600"/>
              </a:spcBef>
              <a:spcAft>
                <a:spcPts val="600"/>
              </a:spcAft>
              <a:buSzTx/>
              <a:buFont typeface="Arial" panose="020B0604020202020204" pitchFamily="34" charset="0"/>
              <a:buChar char="•"/>
              <a:defRPr/>
            </a:pPr>
            <a:r>
              <a:rPr lang="fr" sz="160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Préférence culturelle/religieuse pour les agents de vaccination de sexe féminin</a:t>
            </a:r>
          </a:p>
          <a:p>
            <a:pPr marL="214313" indent="-214313" algn="l" defTabSz="685800" rtl="0">
              <a:lnSpc>
                <a:spcPct val="100000"/>
              </a:lnSpc>
              <a:spcBef>
                <a:spcPts val="600"/>
              </a:spcBef>
              <a:spcAft>
                <a:spcPts val="600"/>
              </a:spcAft>
              <a:buSzTx/>
              <a:buFont typeface="Arial" panose="020B0604020202020204" pitchFamily="34" charset="0"/>
              <a:buChar char="•"/>
              <a:defRPr/>
            </a:pPr>
            <a:r>
              <a:rPr lang="fr" sz="160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Les mauvaises conditions de travail, la discrimination fondée sur le genre et le harcèlement en milieu de travail sont à l’origine d’un taux de démission élevé</a:t>
            </a:r>
          </a:p>
          <a:p>
            <a:pPr marL="214313" indent="-214313" algn="l" defTabSz="685800" rtl="0">
              <a:lnSpc>
                <a:spcPct val="100000"/>
              </a:lnSpc>
              <a:spcBef>
                <a:spcPts val="600"/>
              </a:spcBef>
              <a:spcAft>
                <a:spcPts val="600"/>
              </a:spcAft>
              <a:buSzTx/>
              <a:buFont typeface="Arial" panose="020B0604020202020204" pitchFamily="34" charset="0"/>
              <a:buChar char="•"/>
              <a:defRPr/>
            </a:pPr>
            <a:r>
              <a:rPr lang="fr" sz="160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Horaires de travail peu pratiques </a:t>
            </a:r>
          </a:p>
          <a:p>
            <a:pPr marL="214313" indent="-214313" algn="l" defTabSz="685800" rtl="0">
              <a:lnSpc>
                <a:spcPct val="100000"/>
              </a:lnSpc>
              <a:spcBef>
                <a:spcPts val="600"/>
              </a:spcBef>
              <a:spcAft>
                <a:spcPts val="600"/>
              </a:spcAft>
              <a:buSzTx/>
              <a:buFont typeface="Arial" panose="020B0604020202020204" pitchFamily="34" charset="0"/>
              <a:buChar char="•"/>
              <a:defRPr/>
            </a:pPr>
            <a:r>
              <a:rPr lang="fr" sz="160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Expérience médiocre en matière de traitement/service (p. ex., envers les jeunes mères ; envers les soignants masculins)</a:t>
            </a:r>
          </a:p>
          <a:p>
            <a:pPr marL="214313" indent="-214313" algn="l" defTabSz="685800" rtl="0">
              <a:lnSpc>
                <a:spcPct val="100000"/>
              </a:lnSpc>
              <a:spcBef>
                <a:spcPts val="600"/>
              </a:spcBef>
              <a:spcAft>
                <a:spcPts val="600"/>
              </a:spcAft>
              <a:buSzTx/>
              <a:buFont typeface="Arial" panose="020B0604020202020204" pitchFamily="34" charset="0"/>
              <a:buChar char="•"/>
              <a:defRPr/>
            </a:pPr>
            <a:r>
              <a:rPr lang="fr" sz="160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Représentation limitée des femmes à des postes de direction et de prise de décisions</a:t>
            </a:r>
          </a:p>
        </p:txBody>
      </p:sp>
      <p:sp>
        <p:nvSpPr>
          <p:cNvPr id="4" name="Footer Placeholder 3">
            <a:extLst>
              <a:ext uri="{FF2B5EF4-FFF2-40B4-BE49-F238E27FC236}">
                <a16:creationId xmlns:a16="http://schemas.microsoft.com/office/drawing/2014/main" id="{8AB692AA-D982-45BC-B149-6C6D94E2B7B3}"/>
              </a:ext>
            </a:extLst>
          </p:cNvPr>
          <p:cNvSpPr>
            <a:spLocks noGrp="1"/>
          </p:cNvSpPr>
          <p:nvPr>
            <p:ph type="ftr" sz="quarter" idx="11"/>
          </p:nvPr>
        </p:nvSpPr>
        <p:spPr>
          <a:xfrm>
            <a:off x="7039709" y="5002833"/>
            <a:ext cx="2095827" cy="83997"/>
          </a:xfrm>
        </p:spPr>
        <p:txBody>
          <a:bodyPr/>
          <a:lstStyle/>
          <a:p>
            <a:pPr algn="l" defTabSz="685800" rtl="0">
              <a:buClrTx/>
            </a:pPr>
            <a:r>
              <a:rPr lang="fr" b="0" i="0" u="none" kern="1200" baseline="0">
                <a:solidFill>
                  <a:srgbClr val="FFFFFF">
                    <a:lumMod val="65000"/>
                  </a:srgbClr>
                </a:solidFill>
                <a:latin typeface="Helvetica Neue"/>
                <a:ea typeface="+mn-ea"/>
              </a:rPr>
              <a:t>Vaccination contre la Covid-19 en Angola. © OMS/Booming - Carlos Cesar</a:t>
            </a:r>
            <a:endParaRPr lang="fr" kern="1200" dirty="0">
              <a:solidFill>
                <a:srgbClr val="FFFFFF">
                  <a:lumMod val="65000"/>
                </a:srgbClr>
              </a:solidFill>
              <a:ea typeface="+mn-ea"/>
            </a:endParaRPr>
          </a:p>
        </p:txBody>
      </p:sp>
      <p:sp>
        <p:nvSpPr>
          <p:cNvPr id="2" name="Title 1">
            <a:extLst>
              <a:ext uri="{FF2B5EF4-FFF2-40B4-BE49-F238E27FC236}">
                <a16:creationId xmlns:a16="http://schemas.microsoft.com/office/drawing/2014/main" id="{B703FAB2-C294-472C-8149-12DA9A442FD4}"/>
              </a:ext>
            </a:extLst>
          </p:cNvPr>
          <p:cNvSpPr>
            <a:spLocks noGrp="1"/>
          </p:cNvSpPr>
          <p:nvPr>
            <p:ph type="title"/>
          </p:nvPr>
        </p:nvSpPr>
        <p:spPr>
          <a:xfrm>
            <a:off x="349145" y="239343"/>
            <a:ext cx="4222855" cy="584391"/>
          </a:xfrm>
          <a:solidFill>
            <a:srgbClr val="FFFFFF">
              <a:alpha val="25098"/>
            </a:srgbClr>
          </a:solidFill>
        </p:spPr>
        <p:txBody>
          <a:bodyPr/>
          <a:lstStyle/>
          <a:p>
            <a:pPr algn="l" rtl="0"/>
            <a:r>
              <a:rPr lang="fr" sz="2100" b="1" i="0" u="none" baseline="0" dirty="0">
                <a:latin typeface="Poppins SemiBold"/>
                <a:ea typeface="Roboto"/>
                <a:cs typeface="Poppins SemiBold"/>
              </a:rPr>
              <a:t>Obstacles du côté de l'offre ayant un impact sur la vaccination</a:t>
            </a:r>
            <a:endParaRPr lang="fr" sz="2100" b="0" dirty="0">
              <a:latin typeface="Poppins SemiBold"/>
              <a:ea typeface="Roboto"/>
              <a:cs typeface="Poppins SemiBold"/>
            </a:endParaRPr>
          </a:p>
        </p:txBody>
      </p:sp>
      <p:pic>
        <p:nvPicPr>
          <p:cNvPr id="7" name="Picture 6">
            <a:extLst>
              <a:ext uri="{FF2B5EF4-FFF2-40B4-BE49-F238E27FC236}">
                <a16:creationId xmlns:a16="http://schemas.microsoft.com/office/drawing/2014/main" id="{7B7B4CF0-DA94-4012-90E5-16349307BA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208" r="-1574"/>
          <a:stretch/>
        </p:blipFill>
        <p:spPr>
          <a:xfrm>
            <a:off x="4572000" y="-102871"/>
            <a:ext cx="4718304" cy="5349241"/>
          </a:xfrm>
          <a:prstGeom prst="rect">
            <a:avLst/>
          </a:prstGeom>
          <a:ln>
            <a:noFill/>
          </a:ln>
          <a:effectLst>
            <a:softEdge rad="112500"/>
          </a:effectLst>
        </p:spPr>
      </p:pic>
    </p:spTree>
    <p:extLst>
      <p:ext uri="{BB962C8B-B14F-4D97-AF65-F5344CB8AC3E}">
        <p14:creationId xmlns:p14="http://schemas.microsoft.com/office/powerpoint/2010/main" val="35506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AE559C-22A7-4424-9B1D-CEE025B23976}"/>
              </a:ext>
            </a:extLst>
          </p:cNvPr>
          <p:cNvSpPr>
            <a:spLocks noGrp="1"/>
          </p:cNvSpPr>
          <p:nvPr>
            <p:ph type="sldNum" sz="quarter" idx="12"/>
          </p:nvPr>
        </p:nvSpPr>
        <p:spPr/>
        <p:txBody>
          <a:bodyPr/>
          <a:lstStyle/>
          <a:p>
            <a:pPr algn="r" defTabSz="685800" rtl="0">
              <a:buClrTx/>
            </a:pPr>
            <a:fld id="{A9A282EC-7EB1-1842-AEDA-969B9A13090D}" type="slidenum">
              <a:rPr kern="1200">
                <a:solidFill>
                  <a:srgbClr val="000000">
                    <a:tint val="75000"/>
                  </a:srgbClr>
                </a:solidFill>
                <a:ea typeface="+mn-ea"/>
              </a:rPr>
              <a:pPr algn="r" defTabSz="685800" rtl="0">
                <a:buClrTx/>
              </a:pPr>
              <a:t>4</a:t>
            </a:fld>
            <a:endParaRPr lang="fr" kern="1200">
              <a:solidFill>
                <a:srgbClr val="000000">
                  <a:tint val="75000"/>
                </a:srgbClr>
              </a:solidFill>
              <a:ea typeface="+mn-ea"/>
            </a:endParaRPr>
          </a:p>
        </p:txBody>
      </p:sp>
      <p:sp>
        <p:nvSpPr>
          <p:cNvPr id="6" name="Content Placeholder 5">
            <a:extLst>
              <a:ext uri="{FF2B5EF4-FFF2-40B4-BE49-F238E27FC236}">
                <a16:creationId xmlns:a16="http://schemas.microsoft.com/office/drawing/2014/main" id="{C8E798F7-3520-4677-BBEF-41E65622618D}"/>
              </a:ext>
            </a:extLst>
          </p:cNvPr>
          <p:cNvSpPr txBox="1">
            <a:spLocks noGrp="1"/>
          </p:cNvSpPr>
          <p:nvPr>
            <p:ph idx="1"/>
          </p:nvPr>
        </p:nvSpPr>
        <p:spPr>
          <a:xfrm>
            <a:off x="4572000" y="856307"/>
            <a:ext cx="4389120" cy="4062651"/>
          </a:xfrm>
          <a:prstGeom prst="rect">
            <a:avLst/>
          </a:prstGeom>
          <a:noFill/>
        </p:spPr>
        <p:txBody>
          <a:bodyPr wrap="square" rtlCol="0">
            <a:spAutoFit/>
          </a:bodyPr>
          <a:lstStyle/>
          <a:p>
            <a:pPr marL="214313" indent="-214313" algn="l" defTabSz="685800" rtl="0">
              <a:lnSpc>
                <a:spcPct val="100000"/>
              </a:lnSpc>
              <a:spcBef>
                <a:spcPts val="0"/>
              </a:spcBef>
              <a:spcAft>
                <a:spcPts val="0"/>
              </a:spcAft>
              <a:buSzTx/>
              <a:buFont typeface="Arial" panose="020B0604020202020204" pitchFamily="34" charset="0"/>
              <a:buChar char="•"/>
              <a:defRPr/>
            </a:pPr>
            <a:r>
              <a:rPr lang="fr" sz="165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Autonomie limitée en ce qui concerne la prise de décision</a:t>
            </a:r>
          </a:p>
          <a:p>
            <a:pPr marL="214313" indent="-214313" algn="l" defTabSz="685800" rtl="0">
              <a:lnSpc>
                <a:spcPct val="100000"/>
              </a:lnSpc>
              <a:spcBef>
                <a:spcPts val="0"/>
              </a:spcBef>
              <a:spcAft>
                <a:spcPts val="0"/>
              </a:spcAft>
              <a:buSzTx/>
              <a:buFont typeface="Arial" panose="020B0604020202020204" pitchFamily="34" charset="0"/>
              <a:buChar char="•"/>
              <a:defRPr/>
            </a:pPr>
            <a:endParaRPr lang="fr" sz="1650" dirty="0">
              <a:solidFill>
                <a:srgbClr val="000000"/>
              </a:solidFill>
              <a:latin typeface="Calibri" panose="020F0502020204030204" pitchFamily="34" charset="0"/>
              <a:cs typeface="Calibri" panose="020F0502020204030204" pitchFamily="34" charset="0"/>
            </a:endParaRPr>
          </a:p>
          <a:p>
            <a:pPr marL="214313" indent="-214313" algn="l" defTabSz="685800" rtl="0">
              <a:lnSpc>
                <a:spcPct val="100000"/>
              </a:lnSpc>
              <a:spcBef>
                <a:spcPts val="0"/>
              </a:spcBef>
              <a:spcAft>
                <a:spcPts val="0"/>
              </a:spcAft>
              <a:buSzTx/>
              <a:buFont typeface="Arial" panose="020B0604020202020204" pitchFamily="34" charset="0"/>
              <a:buChar char="•"/>
              <a:defRPr/>
            </a:pPr>
            <a:r>
              <a:rPr lang="fr" sz="165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Manque de contrôle sur le temps/les ressources</a:t>
            </a:r>
          </a:p>
          <a:p>
            <a:pPr algn="l" defTabSz="685800" rtl="0">
              <a:lnSpc>
                <a:spcPct val="100000"/>
              </a:lnSpc>
              <a:spcBef>
                <a:spcPts val="0"/>
              </a:spcBef>
              <a:spcAft>
                <a:spcPts val="0"/>
              </a:spcAft>
              <a:buSzTx/>
              <a:defRPr/>
            </a:pPr>
            <a:endParaRPr lang="fr" sz="1650" dirty="0">
              <a:solidFill>
                <a:srgbClr val="000000"/>
              </a:solidFill>
              <a:latin typeface="Calibri" panose="020F0502020204030204" pitchFamily="34" charset="0"/>
              <a:cs typeface="Calibri" panose="020F0502020204030204" pitchFamily="34" charset="0"/>
            </a:endParaRPr>
          </a:p>
          <a:p>
            <a:pPr marL="214313" indent="-214313" algn="l" defTabSz="685800" rtl="0">
              <a:lnSpc>
                <a:spcPct val="100000"/>
              </a:lnSpc>
              <a:spcBef>
                <a:spcPts val="0"/>
              </a:spcBef>
              <a:spcAft>
                <a:spcPts val="0"/>
              </a:spcAft>
              <a:buSzTx/>
              <a:buFont typeface="Arial" panose="020B0604020202020204" pitchFamily="34" charset="0"/>
              <a:buChar char="•"/>
              <a:defRPr/>
            </a:pPr>
            <a:r>
              <a:rPr lang="fr" sz="165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Restrictions de mobilité (socioculturelles, sécurité)</a:t>
            </a:r>
          </a:p>
          <a:p>
            <a:pPr algn="l" defTabSz="685800" rtl="0">
              <a:lnSpc>
                <a:spcPct val="100000"/>
              </a:lnSpc>
              <a:spcBef>
                <a:spcPts val="0"/>
              </a:spcBef>
              <a:spcAft>
                <a:spcPts val="0"/>
              </a:spcAft>
              <a:buSzTx/>
              <a:defRPr/>
            </a:pPr>
            <a:endParaRPr lang="fr" sz="1650" dirty="0">
              <a:solidFill>
                <a:srgbClr val="000000"/>
              </a:solidFill>
              <a:latin typeface="Calibri" panose="020F0502020204030204" pitchFamily="34" charset="0"/>
              <a:cs typeface="Calibri" panose="020F0502020204030204" pitchFamily="34" charset="0"/>
            </a:endParaRPr>
          </a:p>
          <a:p>
            <a:pPr marL="214313" indent="-214313" algn="l" defTabSz="685800" rtl="0">
              <a:lnSpc>
                <a:spcPct val="100000"/>
              </a:lnSpc>
              <a:spcBef>
                <a:spcPts val="0"/>
              </a:spcBef>
              <a:spcAft>
                <a:spcPts val="0"/>
              </a:spcAft>
              <a:buSzTx/>
              <a:buFont typeface="Arial" panose="020B0604020202020204" pitchFamily="34" charset="0"/>
              <a:buChar char="•"/>
              <a:defRPr/>
            </a:pPr>
            <a:r>
              <a:rPr lang="fr" sz="165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Niveau d’instruction inférieur et connaissances limitées en santé</a:t>
            </a:r>
          </a:p>
          <a:p>
            <a:pPr marL="214313" indent="-214313" algn="l" defTabSz="685800" rtl="0">
              <a:lnSpc>
                <a:spcPct val="100000"/>
              </a:lnSpc>
              <a:spcBef>
                <a:spcPts val="0"/>
              </a:spcBef>
              <a:spcAft>
                <a:spcPts val="0"/>
              </a:spcAft>
              <a:buSzTx/>
              <a:buFont typeface="Arial" panose="020B0604020202020204" pitchFamily="34" charset="0"/>
              <a:buChar char="•"/>
              <a:defRPr/>
            </a:pPr>
            <a:endParaRPr lang="fr" sz="1650" dirty="0">
              <a:solidFill>
                <a:srgbClr val="000000"/>
              </a:solidFill>
              <a:latin typeface="Calibri" panose="020F0502020204030204" pitchFamily="34" charset="0"/>
              <a:cs typeface="Calibri" panose="020F0502020204030204" pitchFamily="34" charset="0"/>
            </a:endParaRPr>
          </a:p>
          <a:p>
            <a:pPr marL="214313" indent="-214313" algn="l" defTabSz="685800" rtl="0">
              <a:lnSpc>
                <a:spcPct val="100000"/>
              </a:lnSpc>
              <a:spcBef>
                <a:spcPts val="0"/>
              </a:spcBef>
              <a:spcAft>
                <a:spcPts val="0"/>
              </a:spcAft>
              <a:buSzTx/>
              <a:buFont typeface="Arial" panose="020B0604020202020204" pitchFamily="34" charset="0"/>
              <a:buChar char="•"/>
              <a:defRPr/>
            </a:pPr>
            <a:r>
              <a:rPr lang="fr" sz="165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Violence sexiste et pratiques dangereuses (y compris le mariage des enfants)</a:t>
            </a:r>
          </a:p>
          <a:p>
            <a:pPr marL="214313" indent="-214313" algn="l" defTabSz="685800" rtl="0">
              <a:lnSpc>
                <a:spcPct val="100000"/>
              </a:lnSpc>
              <a:spcBef>
                <a:spcPts val="0"/>
              </a:spcBef>
              <a:spcAft>
                <a:spcPts val="0"/>
              </a:spcAft>
              <a:buSzTx/>
              <a:buFont typeface="Arial" panose="020B0604020202020204" pitchFamily="34" charset="0"/>
              <a:buChar char="•"/>
              <a:defRPr/>
            </a:pPr>
            <a:endParaRPr lang="fr" sz="1650" dirty="0">
              <a:solidFill>
                <a:srgbClr val="000000"/>
              </a:solidFill>
              <a:latin typeface="Calibri" panose="020F0502020204030204" pitchFamily="34" charset="0"/>
              <a:cs typeface="Calibri" panose="020F0502020204030204" pitchFamily="34" charset="0"/>
            </a:endParaRPr>
          </a:p>
          <a:p>
            <a:pPr marL="214313" indent="-214313" algn="l" defTabSz="685800" rtl="0">
              <a:lnSpc>
                <a:spcPct val="100000"/>
              </a:lnSpc>
              <a:spcBef>
                <a:spcPts val="0"/>
              </a:spcBef>
              <a:spcAft>
                <a:spcPts val="0"/>
              </a:spcAft>
              <a:buSzTx/>
              <a:buFont typeface="Arial" panose="020B0604020202020204" pitchFamily="34" charset="0"/>
              <a:buChar char="•"/>
              <a:defRPr/>
            </a:pPr>
            <a:r>
              <a:rPr lang="fr" sz="165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Manque de participation des hommes/du père aux soins</a:t>
            </a:r>
          </a:p>
        </p:txBody>
      </p:sp>
      <p:pic>
        <p:nvPicPr>
          <p:cNvPr id="8" name="Picture 7">
            <a:extLst>
              <a:ext uri="{FF2B5EF4-FFF2-40B4-BE49-F238E27FC236}">
                <a16:creationId xmlns:a16="http://schemas.microsoft.com/office/drawing/2014/main" id="{5FBFE26A-A85C-4DC8-B30D-F0D053FC2B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78" y="704521"/>
            <a:ext cx="4389121" cy="4599157"/>
          </a:xfrm>
          <a:prstGeom prst="rect">
            <a:avLst/>
          </a:prstGeom>
          <a:ln>
            <a:noFill/>
          </a:ln>
          <a:effectLst>
            <a:softEdge rad="112500"/>
          </a:effectLst>
        </p:spPr>
      </p:pic>
      <p:sp>
        <p:nvSpPr>
          <p:cNvPr id="4" name="Footer Placeholder 3">
            <a:extLst>
              <a:ext uri="{FF2B5EF4-FFF2-40B4-BE49-F238E27FC236}">
                <a16:creationId xmlns:a16="http://schemas.microsoft.com/office/drawing/2014/main" id="{ADCFD93E-69FF-4137-B6D3-523E79370949}"/>
              </a:ext>
            </a:extLst>
          </p:cNvPr>
          <p:cNvSpPr>
            <a:spLocks noGrp="1"/>
          </p:cNvSpPr>
          <p:nvPr>
            <p:ph type="ftr" sz="quarter" idx="11"/>
          </p:nvPr>
        </p:nvSpPr>
        <p:spPr>
          <a:xfrm>
            <a:off x="73572" y="5029946"/>
            <a:ext cx="1651888" cy="83997"/>
          </a:xfrm>
        </p:spPr>
        <p:txBody>
          <a:bodyPr/>
          <a:lstStyle/>
          <a:p>
            <a:pPr algn="l" defTabSz="685800" rtl="0">
              <a:buClrTx/>
            </a:pPr>
            <a:r>
              <a:rPr lang="fr" b="0" i="0" u="none" kern="1200" baseline="0">
                <a:solidFill>
                  <a:srgbClr val="FFFFFF">
                    <a:lumMod val="65000"/>
                  </a:srgbClr>
                </a:solidFill>
                <a:latin typeface="Helvetica Neue"/>
                <a:ea typeface="+mn-ea"/>
              </a:rPr>
              <a:t>© OMS/Blink Media - Ricci Shryock</a:t>
            </a:r>
            <a:endParaRPr lang="fr" kern="1200" dirty="0">
              <a:solidFill>
                <a:srgbClr val="FFFFFF">
                  <a:lumMod val="65000"/>
                </a:srgbClr>
              </a:solidFill>
              <a:ea typeface="+mn-ea"/>
            </a:endParaRPr>
          </a:p>
        </p:txBody>
      </p:sp>
      <p:sp>
        <p:nvSpPr>
          <p:cNvPr id="2" name="Title 1">
            <a:extLst>
              <a:ext uri="{FF2B5EF4-FFF2-40B4-BE49-F238E27FC236}">
                <a16:creationId xmlns:a16="http://schemas.microsoft.com/office/drawing/2014/main" id="{9CBD998F-6C85-42B0-A980-A26E0420C40E}"/>
              </a:ext>
            </a:extLst>
          </p:cNvPr>
          <p:cNvSpPr>
            <a:spLocks noGrp="1"/>
          </p:cNvSpPr>
          <p:nvPr>
            <p:ph type="title"/>
          </p:nvPr>
        </p:nvSpPr>
        <p:spPr>
          <a:xfrm>
            <a:off x="-109308" y="258506"/>
            <a:ext cx="9070428" cy="293542"/>
          </a:xfrm>
          <a:solidFill>
            <a:srgbClr val="FFFFFF">
              <a:alpha val="25098"/>
            </a:srgbClr>
          </a:solidFill>
        </p:spPr>
        <p:txBody>
          <a:bodyPr/>
          <a:lstStyle/>
          <a:p>
            <a:pPr algn="r" rtl="0"/>
            <a:r>
              <a:rPr lang="fr" sz="2100" b="1" i="0" u="none" baseline="0" dirty="0">
                <a:latin typeface="Poppins SemiBold"/>
                <a:ea typeface="Roboto"/>
                <a:cs typeface="Poppins SemiBold"/>
              </a:rPr>
              <a:t>Les obstacles à la demande</a:t>
            </a:r>
            <a:r>
              <a:rPr lang="ro-RO" sz="2100" b="1" i="0" u="none" baseline="0" dirty="0">
                <a:latin typeface="Poppins SemiBold"/>
                <a:ea typeface="Roboto"/>
                <a:cs typeface="Poppins SemiBold"/>
              </a:rPr>
              <a:t> </a:t>
            </a:r>
            <a:r>
              <a:rPr lang="fr" sz="2100" b="1" i="0" u="none" baseline="0" dirty="0">
                <a:latin typeface="Poppins SemiBold"/>
                <a:ea typeface="Roboto"/>
                <a:cs typeface="Poppins SemiBold"/>
              </a:rPr>
              <a:t>qui</a:t>
            </a:r>
            <a:r>
              <a:rPr lang="ro-RO" sz="2100" b="1" i="0" u="none" baseline="0" dirty="0">
                <a:latin typeface="Poppins SemiBold"/>
                <a:ea typeface="Roboto"/>
                <a:cs typeface="Poppins SemiBold"/>
              </a:rPr>
              <a:t> </a:t>
            </a:r>
            <a:r>
              <a:rPr lang="fr" sz="2100" b="1" i="0" u="none" baseline="0" dirty="0">
                <a:latin typeface="Poppins SemiBold"/>
                <a:ea typeface="Roboto"/>
                <a:cs typeface="Poppins SemiBold"/>
              </a:rPr>
              <a:t>ont un impact sur la vaccination</a:t>
            </a:r>
          </a:p>
        </p:txBody>
      </p:sp>
    </p:spTree>
    <p:extLst>
      <p:ext uri="{BB962C8B-B14F-4D97-AF65-F5344CB8AC3E}">
        <p14:creationId xmlns:p14="http://schemas.microsoft.com/office/powerpoint/2010/main" val="27956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BEC85C-40A7-42E9-ABFB-A9C74FBCBF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683931" y="308953"/>
            <a:ext cx="3213983" cy="457322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8975995-C70D-4049-95E9-6475AEEA99DD}"/>
              </a:ext>
            </a:extLst>
          </p:cNvPr>
          <p:cNvSpPr txBox="1"/>
          <p:nvPr/>
        </p:nvSpPr>
        <p:spPr>
          <a:xfrm>
            <a:off x="151238" y="1008815"/>
            <a:ext cx="5394155" cy="3657924"/>
          </a:xfrm>
          <a:prstGeom prst="rect">
            <a:avLst/>
          </a:prstGeom>
          <a:noFill/>
        </p:spPr>
        <p:txBody>
          <a:bodyPr wrap="square" rtlCol="0">
            <a:spAutoFit/>
          </a:bodyPr>
          <a:lstStyle/>
          <a:p>
            <a:pPr marL="158750" indent="0" algn="l" rtl="0">
              <a:buNone/>
            </a:pPr>
            <a:r>
              <a:rPr lang="fr" b="1" kern="1200" dirty="0">
                <a:solidFill>
                  <a:srgbClr val="1A1A1A"/>
                </a:solidFill>
                <a:latin typeface="Poppins" panose="00000500000000000000" pitchFamily="2" charset="0"/>
                <a:ea typeface="+mn-ea"/>
                <a:cs typeface="Poppins" panose="00000500000000000000" pitchFamily="2" charset="0"/>
              </a:rPr>
              <a:t>Une ressource </a:t>
            </a:r>
            <a:r>
              <a:rPr lang="fr" b="1" i="0" u="none" baseline="0" dirty="0">
                <a:latin typeface="Poppins" panose="00000500000000000000" pitchFamily="2" charset="0"/>
                <a:cs typeface="Poppins" panose="00000500000000000000" pitchFamily="2" charset="0"/>
              </a:rPr>
              <a:t>conjointe élaborée par l’OMS, l’UNICEF et Gavi</a:t>
            </a:r>
          </a:p>
          <a:p>
            <a:pPr marL="158750" indent="0" algn="l" rtl="0">
              <a:buNone/>
            </a:pPr>
            <a:endParaRPr lang="fr" b="1" i="0" u="none" baseline="0" dirty="0">
              <a:latin typeface="Poppins" panose="00000500000000000000" pitchFamily="2" charset="0"/>
              <a:cs typeface="Poppins" panose="00000500000000000000" pitchFamily="2" charset="0"/>
            </a:endParaRPr>
          </a:p>
          <a:p>
            <a:pPr marL="214313" indent="-214313" defTabSz="685800">
              <a:lnSpc>
                <a:spcPct val="110000"/>
              </a:lnSpc>
              <a:spcAft>
                <a:spcPts val="1800"/>
              </a:spcAft>
              <a:buClrTx/>
              <a:buFont typeface="Arial" panose="020B0604020202020204" pitchFamily="34" charset="0"/>
              <a:buChar char="•"/>
              <a:defRPr/>
            </a:pPr>
            <a:r>
              <a:rPr lang="fr" sz="1200" kern="1200" dirty="0">
                <a:solidFill>
                  <a:srgbClr val="1A1A1A"/>
                </a:solidFill>
                <a:latin typeface="Poppins" panose="00000500000000000000" pitchFamily="2" charset="0"/>
                <a:ea typeface="+mn-ea"/>
                <a:cs typeface="Poppins" panose="00000500000000000000" pitchFamily="2" charset="0"/>
              </a:rPr>
              <a:t>Vise à améliorer </a:t>
            </a:r>
            <a:r>
              <a:rPr lang="fr" sz="1200" b="1" kern="1200" dirty="0">
                <a:solidFill>
                  <a:srgbClr val="1A1A1A"/>
                </a:solidFill>
                <a:latin typeface="Poppins" panose="00000500000000000000" pitchFamily="2" charset="0"/>
                <a:ea typeface="+mn-ea"/>
                <a:cs typeface="Poppins" panose="00000500000000000000" pitchFamily="2" charset="0"/>
              </a:rPr>
              <a:t>la prise de conscience et la compréhension </a:t>
            </a:r>
            <a:r>
              <a:rPr lang="fr" sz="1200" kern="1200" dirty="0">
                <a:solidFill>
                  <a:srgbClr val="1A1A1A"/>
                </a:solidFill>
                <a:latin typeface="Poppins" panose="00000500000000000000" pitchFamily="2" charset="0"/>
                <a:ea typeface="+mn-ea"/>
                <a:cs typeface="Poppins" panose="00000500000000000000" pitchFamily="2" charset="0"/>
              </a:rPr>
              <a:t>de la manière dont les obstacles liés au genre peuvent affecter les performances des programmes de vaccination</a:t>
            </a:r>
          </a:p>
          <a:p>
            <a:pPr marL="214313" indent="-214313" defTabSz="685800">
              <a:lnSpc>
                <a:spcPct val="110000"/>
              </a:lnSpc>
              <a:spcAft>
                <a:spcPts val="1800"/>
              </a:spcAft>
              <a:buClrTx/>
              <a:buFont typeface="Arial" panose="020B0604020202020204" pitchFamily="34" charset="0"/>
              <a:buChar char="•"/>
              <a:defRPr/>
            </a:pPr>
            <a:r>
              <a:rPr lang="fr" sz="1200" kern="1200" dirty="0">
                <a:solidFill>
                  <a:srgbClr val="1A1A1A"/>
                </a:solidFill>
                <a:latin typeface="Poppins" panose="00000500000000000000" pitchFamily="2" charset="0"/>
                <a:ea typeface="+mn-ea"/>
                <a:cs typeface="Poppins" panose="00000500000000000000" pitchFamily="2" charset="0"/>
              </a:rPr>
              <a:t>Fournit des </a:t>
            </a:r>
            <a:r>
              <a:rPr lang="fr" sz="1200" b="1" kern="1200" dirty="0">
                <a:solidFill>
                  <a:srgbClr val="1A1A1A"/>
                </a:solidFill>
                <a:latin typeface="Poppins" panose="00000500000000000000" pitchFamily="2" charset="0"/>
                <a:ea typeface="+mn-ea"/>
                <a:cs typeface="Poppins" panose="00000500000000000000" pitchFamily="2" charset="0"/>
              </a:rPr>
              <a:t>concepts, des outils et des méthodes </a:t>
            </a:r>
            <a:r>
              <a:rPr lang="fr" sz="1200" kern="1200" dirty="0">
                <a:solidFill>
                  <a:srgbClr val="1A1A1A"/>
                </a:solidFill>
                <a:latin typeface="Poppins" panose="00000500000000000000" pitchFamily="2" charset="0"/>
                <a:ea typeface="+mn-ea"/>
                <a:cs typeface="Poppins" panose="00000500000000000000" pitchFamily="2" charset="0"/>
              </a:rPr>
              <a:t>pratiques, </a:t>
            </a:r>
            <a:r>
              <a:rPr lang="fr" sz="1200" b="1" kern="1200" dirty="0">
                <a:solidFill>
                  <a:srgbClr val="1A1A1A"/>
                </a:solidFill>
                <a:latin typeface="Poppins" panose="00000500000000000000" pitchFamily="2" charset="0"/>
                <a:ea typeface="+mn-ea"/>
                <a:cs typeface="Poppins" panose="00000500000000000000" pitchFamily="2" charset="0"/>
              </a:rPr>
              <a:t>ainsi que des actions </a:t>
            </a:r>
            <a:r>
              <a:rPr lang="fr" sz="1200" kern="1200" dirty="0">
                <a:solidFill>
                  <a:srgbClr val="1A1A1A"/>
                </a:solidFill>
                <a:latin typeface="Poppins" panose="00000500000000000000" pitchFamily="2" charset="0"/>
                <a:ea typeface="+mn-ea"/>
                <a:cs typeface="Poppins" panose="00000500000000000000" pitchFamily="2" charset="0"/>
              </a:rPr>
              <a:t>susceptibles de faciliter l’intégration efficace d’une perspective de genre dans les programmes de vaccination</a:t>
            </a:r>
          </a:p>
          <a:p>
            <a:pPr marL="214313" indent="-214313" defTabSz="685800">
              <a:lnSpc>
                <a:spcPct val="110000"/>
              </a:lnSpc>
              <a:spcAft>
                <a:spcPts val="1800"/>
              </a:spcAft>
              <a:buClrTx/>
              <a:buFont typeface="Arial" panose="020B0604020202020204" pitchFamily="34" charset="0"/>
              <a:buChar char="•"/>
              <a:defRPr/>
            </a:pPr>
            <a:r>
              <a:rPr lang="fr" sz="1200" kern="1200" dirty="0">
                <a:solidFill>
                  <a:srgbClr val="1A1A1A"/>
                </a:solidFill>
                <a:latin typeface="Poppins" panose="00000500000000000000" pitchFamily="2" charset="0"/>
                <a:ea typeface="+mn-ea"/>
                <a:cs typeface="Poppins" panose="00000500000000000000" pitchFamily="2" charset="0"/>
              </a:rPr>
              <a:t>Comprend </a:t>
            </a:r>
            <a:r>
              <a:rPr lang="fr" sz="1200" b="1" kern="1200" dirty="0">
                <a:solidFill>
                  <a:srgbClr val="1A1A1A"/>
                </a:solidFill>
                <a:latin typeface="Poppins" panose="00000500000000000000" pitchFamily="2" charset="0"/>
                <a:ea typeface="+mn-ea"/>
                <a:cs typeface="Poppins" panose="00000500000000000000" pitchFamily="2" charset="0"/>
              </a:rPr>
              <a:t>des mesures permettant d’identifier les obstacles à la vaccination liés au genre</a:t>
            </a:r>
          </a:p>
          <a:p>
            <a:pPr marL="214313" indent="-214313" defTabSz="685800">
              <a:lnSpc>
                <a:spcPct val="110000"/>
              </a:lnSpc>
              <a:spcAft>
                <a:spcPts val="1800"/>
              </a:spcAft>
              <a:buClrTx/>
              <a:buFont typeface="Arial" panose="020B0604020202020204" pitchFamily="34" charset="0"/>
              <a:buChar char="•"/>
              <a:defRPr/>
            </a:pPr>
            <a:r>
              <a:rPr lang="fr" sz="1200" kern="1200" dirty="0">
                <a:solidFill>
                  <a:srgbClr val="1A1A1A"/>
                </a:solidFill>
                <a:latin typeface="Poppins" panose="00000500000000000000" pitchFamily="2" charset="0"/>
                <a:ea typeface="+mn-ea"/>
                <a:cs typeface="Poppins" panose="00000500000000000000" pitchFamily="2" charset="0"/>
              </a:rPr>
              <a:t>Liens vers d’autres </a:t>
            </a:r>
            <a:r>
              <a:rPr lang="fr" sz="1200" b="1" kern="1200" dirty="0">
                <a:solidFill>
                  <a:srgbClr val="1A1A1A"/>
                </a:solidFill>
                <a:latin typeface="Poppins" panose="00000500000000000000" pitchFamily="2" charset="0"/>
                <a:ea typeface="+mn-ea"/>
                <a:cs typeface="Poppins" panose="00000500000000000000" pitchFamily="2" charset="0"/>
              </a:rPr>
              <a:t>ressources et outils </a:t>
            </a:r>
            <a:r>
              <a:rPr lang="fr" sz="1200" kern="1200" dirty="0">
                <a:solidFill>
                  <a:srgbClr val="1A1A1A"/>
                </a:solidFill>
                <a:latin typeface="Poppins" panose="00000500000000000000" pitchFamily="2" charset="0"/>
                <a:ea typeface="+mn-ea"/>
                <a:cs typeface="Poppins" panose="00000500000000000000" pitchFamily="2" charset="0"/>
              </a:rPr>
              <a:t>pour une programmation sensible au genre</a:t>
            </a:r>
          </a:p>
        </p:txBody>
      </p:sp>
      <p:sp>
        <p:nvSpPr>
          <p:cNvPr id="7" name="TextBox 6">
            <a:extLst>
              <a:ext uri="{FF2B5EF4-FFF2-40B4-BE49-F238E27FC236}">
                <a16:creationId xmlns:a16="http://schemas.microsoft.com/office/drawing/2014/main" id="{E1942351-33F9-4B64-9F31-BCD1884EE481}"/>
              </a:ext>
            </a:extLst>
          </p:cNvPr>
          <p:cNvSpPr txBox="1"/>
          <p:nvPr/>
        </p:nvSpPr>
        <p:spPr>
          <a:xfrm>
            <a:off x="151239" y="4666739"/>
            <a:ext cx="5040193" cy="430887"/>
          </a:xfrm>
          <a:prstGeom prst="rect">
            <a:avLst/>
          </a:prstGeom>
          <a:solidFill>
            <a:schemeClr val="bg1"/>
          </a:solidFill>
        </p:spPr>
        <p:txBody>
          <a:bodyPr wrap="square">
            <a:spAutoFit/>
          </a:bodyPr>
          <a:lstStyle/>
          <a:p>
            <a:pPr defTabSz="685800">
              <a:spcAft>
                <a:spcPts val="1800"/>
              </a:spcAft>
              <a:buClrTx/>
              <a:defRPr/>
            </a:pPr>
            <a:r>
              <a:rPr lang="fr" sz="1100" kern="1200" dirty="0">
                <a:solidFill>
                  <a:srgbClr val="1A1A1A"/>
                </a:solidFill>
                <a:latin typeface="Poppins" panose="00000500000000000000" pitchFamily="2" charset="0"/>
                <a:ea typeface="+mn-ea"/>
                <a:cs typeface="Poppins" panose="00000500000000000000" pitchFamily="2" charset="0"/>
              </a:rPr>
              <a:t>Disponible en anglais et en français (</a:t>
            </a:r>
            <a:r>
              <a:rPr lang="en-US" sz="1100" kern="1200" dirty="0">
                <a:solidFill>
                  <a:srgbClr val="1A1A1A"/>
                </a:solidFill>
                <a:latin typeface="Poppins" panose="00000500000000000000" pitchFamily="2" charset="0"/>
                <a:ea typeface="+mn-ea"/>
                <a:cs typeface="Poppins" panose="00000500000000000000" pitchFamily="2" charset="0"/>
              </a:rPr>
              <a:t>le </a:t>
            </a:r>
            <a:r>
              <a:rPr lang="en-US" sz="1100" kern="1200" dirty="0" err="1">
                <a:solidFill>
                  <a:srgbClr val="1A1A1A"/>
                </a:solidFill>
                <a:latin typeface="Poppins" panose="00000500000000000000" pitchFamily="2" charset="0"/>
                <a:ea typeface="+mn-ea"/>
                <a:cs typeface="Poppins" panose="00000500000000000000" pitchFamily="2" charset="0"/>
              </a:rPr>
              <a:t>portugais</a:t>
            </a:r>
            <a:r>
              <a:rPr lang="en-US" sz="1100" kern="1200" dirty="0">
                <a:solidFill>
                  <a:srgbClr val="1A1A1A"/>
                </a:solidFill>
                <a:latin typeface="Poppins" panose="00000500000000000000" pitchFamily="2" charset="0"/>
                <a:ea typeface="+mn-ea"/>
                <a:cs typeface="Poppins" panose="00000500000000000000" pitchFamily="2" charset="0"/>
              </a:rPr>
              <a:t> </a:t>
            </a:r>
            <a:r>
              <a:rPr lang="en-US" sz="1100" kern="1200" dirty="0" err="1">
                <a:solidFill>
                  <a:srgbClr val="1A1A1A"/>
                </a:solidFill>
                <a:latin typeface="Poppins" panose="00000500000000000000" pitchFamily="2" charset="0"/>
                <a:ea typeface="+mn-ea"/>
                <a:cs typeface="Poppins" panose="00000500000000000000" pitchFamily="2" charset="0"/>
              </a:rPr>
              <a:t>bientôt</a:t>
            </a:r>
            <a:r>
              <a:rPr lang="en-US" sz="1100" kern="1200" dirty="0">
                <a:solidFill>
                  <a:srgbClr val="1A1A1A"/>
                </a:solidFill>
                <a:latin typeface="Poppins" panose="00000500000000000000" pitchFamily="2" charset="0"/>
                <a:ea typeface="+mn-ea"/>
                <a:cs typeface="Poppins" panose="00000500000000000000" pitchFamily="2" charset="0"/>
              </a:rPr>
              <a:t> disponible)</a:t>
            </a:r>
            <a:r>
              <a:rPr lang="fr" sz="1100" kern="1200" dirty="0">
                <a:solidFill>
                  <a:srgbClr val="1A1A1A"/>
                </a:solidFill>
                <a:latin typeface="Poppins" panose="00000500000000000000" pitchFamily="2" charset="0"/>
                <a:ea typeface="+mn-ea"/>
                <a:cs typeface="Poppins" panose="00000500000000000000" pitchFamily="2" charset="0"/>
              </a:rPr>
              <a:t> : </a:t>
            </a:r>
            <a:r>
              <a:rPr lang="en-US" sz="1100" b="1" kern="1200" dirty="0">
                <a:solidFill>
                  <a:srgbClr val="1A1A1A"/>
                </a:solidFill>
                <a:latin typeface="Poppins" panose="00000500000000000000" pitchFamily="2" charset="0"/>
                <a:ea typeface="+mn-ea"/>
                <a:cs typeface="Poppins" panose="00000500000000000000" pitchFamily="2" charset="0"/>
                <a:hlinkClick r:id="rId4"/>
              </a:rPr>
              <a:t>https://www.who.int/fr/publications/i/item/9789240033948</a:t>
            </a:r>
            <a:r>
              <a:rPr lang="en-US" sz="1100" b="1" kern="1200" dirty="0">
                <a:solidFill>
                  <a:srgbClr val="1A1A1A"/>
                </a:solidFill>
                <a:latin typeface="Poppins" panose="00000500000000000000" pitchFamily="2" charset="0"/>
                <a:ea typeface="+mn-ea"/>
                <a:cs typeface="Poppins" panose="00000500000000000000" pitchFamily="2" charset="0"/>
              </a:rPr>
              <a:t> </a:t>
            </a:r>
            <a:endParaRPr lang="fr" sz="1100" b="1" kern="1200" dirty="0">
              <a:solidFill>
                <a:srgbClr val="1A1A1A"/>
              </a:solidFill>
              <a:latin typeface="Poppins" panose="00000500000000000000" pitchFamily="2" charset="0"/>
              <a:ea typeface="+mn-ea"/>
              <a:cs typeface="Poppins" panose="00000500000000000000" pitchFamily="2" charset="0"/>
            </a:endParaRPr>
          </a:p>
        </p:txBody>
      </p:sp>
      <p:sp>
        <p:nvSpPr>
          <p:cNvPr id="8" name="Title 1">
            <a:extLst>
              <a:ext uri="{FF2B5EF4-FFF2-40B4-BE49-F238E27FC236}">
                <a16:creationId xmlns:a16="http://schemas.microsoft.com/office/drawing/2014/main" id="{5C6FFA5C-7D5A-0D16-37A4-640AA4B72C78}"/>
              </a:ext>
            </a:extLst>
          </p:cNvPr>
          <p:cNvSpPr txBox="1">
            <a:spLocks/>
          </p:cNvSpPr>
          <p:nvPr/>
        </p:nvSpPr>
        <p:spPr>
          <a:xfrm>
            <a:off x="151239" y="380550"/>
            <a:ext cx="4269778" cy="391389"/>
          </a:xfrm>
          <a:prstGeom prst="rect">
            <a:avLst/>
          </a:prstGeom>
        </p:spPr>
        <p:txBody>
          <a:bodyPr vert="horz" lIns="91440" tIns="45720" rIns="91440" bIns="45720" rtlCol="0" anchor="b">
            <a:normAutofit fontScale="8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buClrTx/>
              <a:buFontTx/>
            </a:pPr>
            <a:r>
              <a:rPr lang="en-US" sz="2800" b="1" dirty="0">
                <a:latin typeface="Poppins" panose="00000500000000000000" pitchFamily="2" charset="0"/>
                <a:cs typeface="Poppins" panose="00000500000000000000" pitchFamily="2" charset="0"/>
              </a:rPr>
              <a:t>Comment commencer?</a:t>
            </a:r>
          </a:p>
        </p:txBody>
      </p:sp>
    </p:spTree>
    <p:extLst>
      <p:ext uri="{BB962C8B-B14F-4D97-AF65-F5344CB8AC3E}">
        <p14:creationId xmlns:p14="http://schemas.microsoft.com/office/powerpoint/2010/main" val="343797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FB4344CE-F6CA-2444-9ED5-E9AAA7CBD5FB}"/>
              </a:ext>
            </a:extLst>
          </p:cNvPr>
          <p:cNvGrpSpPr/>
          <p:nvPr/>
        </p:nvGrpSpPr>
        <p:grpSpPr>
          <a:xfrm>
            <a:off x="652177" y="4061973"/>
            <a:ext cx="3656021" cy="383980"/>
            <a:chOff x="2005502" y="5353658"/>
            <a:chExt cx="4874695" cy="511973"/>
          </a:xfrm>
        </p:grpSpPr>
        <p:sp>
          <p:nvSpPr>
            <p:cNvPr id="38" name="Oval 37">
              <a:extLst>
                <a:ext uri="{FF2B5EF4-FFF2-40B4-BE49-F238E27FC236}">
                  <a16:creationId xmlns:a16="http://schemas.microsoft.com/office/drawing/2014/main" id="{28444008-BD8B-5848-B20A-3B3419280B26}"/>
                </a:ext>
              </a:extLst>
            </p:cNvPr>
            <p:cNvSpPr/>
            <p:nvPr/>
          </p:nvSpPr>
          <p:spPr>
            <a:xfrm>
              <a:off x="2005502" y="5426395"/>
              <a:ext cx="357566" cy="35180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fr" sz="1350" kern="1200">
                  <a:solidFill>
                    <a:srgbClr val="FFFFFF"/>
                  </a:solidFill>
                  <a:latin typeface="Poppins" pitchFamily="2" charset="77"/>
                </a:rPr>
                <a:t>7</a:t>
              </a:r>
            </a:p>
          </p:txBody>
        </p:sp>
        <p:sp>
          <p:nvSpPr>
            <p:cNvPr id="39" name="TextBox 38">
              <a:extLst>
                <a:ext uri="{FF2B5EF4-FFF2-40B4-BE49-F238E27FC236}">
                  <a16:creationId xmlns:a16="http://schemas.microsoft.com/office/drawing/2014/main" id="{C58A18EF-418D-0A43-B9D8-3770F0231517}"/>
                </a:ext>
              </a:extLst>
            </p:cNvPr>
            <p:cNvSpPr txBox="1"/>
            <p:nvPr/>
          </p:nvSpPr>
          <p:spPr>
            <a:xfrm>
              <a:off x="2921163" y="5426395"/>
              <a:ext cx="3959034" cy="400109"/>
            </a:xfrm>
            <a:prstGeom prst="rect">
              <a:avLst/>
            </a:prstGeom>
            <a:noFill/>
          </p:spPr>
          <p:txBody>
            <a:bodyPr wrap="square" rtlCol="0">
              <a:spAutoFit/>
            </a:bodyPr>
            <a:lstStyle/>
            <a:p>
              <a:pPr defTabSz="685800">
                <a:buClrTx/>
                <a:defRPr/>
              </a:pPr>
              <a:r>
                <a:rPr lang="fr" sz="1350" kern="1200">
                  <a:solidFill>
                    <a:srgbClr val="7030A0"/>
                  </a:solidFill>
                  <a:latin typeface="Poppins" pitchFamily="2" charset="77"/>
                  <a:ea typeface="+mn-ea"/>
                  <a:cs typeface="+mn-cs"/>
                </a:rPr>
                <a:t>Approbation et soutien</a:t>
              </a:r>
            </a:p>
          </p:txBody>
        </p:sp>
        <p:pic>
          <p:nvPicPr>
            <p:cNvPr id="40" name="Graphic 39" descr="Contract with solid fill">
              <a:extLst>
                <a:ext uri="{FF2B5EF4-FFF2-40B4-BE49-F238E27FC236}">
                  <a16:creationId xmlns:a16="http://schemas.microsoft.com/office/drawing/2014/main" id="{1308AD4E-7323-9540-A954-28E6E3F238A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51577" y="5353658"/>
              <a:ext cx="541604" cy="511973"/>
            </a:xfrm>
            <a:prstGeom prst="rect">
              <a:avLst/>
            </a:prstGeom>
          </p:spPr>
        </p:pic>
      </p:grpSp>
      <p:grpSp>
        <p:nvGrpSpPr>
          <p:cNvPr id="29" name="Group 28">
            <a:extLst>
              <a:ext uri="{FF2B5EF4-FFF2-40B4-BE49-F238E27FC236}">
                <a16:creationId xmlns:a16="http://schemas.microsoft.com/office/drawing/2014/main" id="{C9C1A023-9F23-A744-92F2-0EA2A99CA2AB}"/>
              </a:ext>
            </a:extLst>
          </p:cNvPr>
          <p:cNvGrpSpPr/>
          <p:nvPr/>
        </p:nvGrpSpPr>
        <p:grpSpPr>
          <a:xfrm>
            <a:off x="669111" y="2584299"/>
            <a:ext cx="3762899" cy="535198"/>
            <a:chOff x="2005502" y="4628794"/>
            <a:chExt cx="5017199" cy="713598"/>
          </a:xfrm>
        </p:grpSpPr>
        <p:sp>
          <p:nvSpPr>
            <p:cNvPr id="30" name="Oval 29">
              <a:extLst>
                <a:ext uri="{FF2B5EF4-FFF2-40B4-BE49-F238E27FC236}">
                  <a16:creationId xmlns:a16="http://schemas.microsoft.com/office/drawing/2014/main" id="{15DAE0D9-9001-6748-8098-382DEF1897EA}"/>
                </a:ext>
              </a:extLst>
            </p:cNvPr>
            <p:cNvSpPr/>
            <p:nvPr/>
          </p:nvSpPr>
          <p:spPr>
            <a:xfrm>
              <a:off x="2005502" y="4665284"/>
              <a:ext cx="357566" cy="35180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fr" sz="1350" kern="1200">
                  <a:solidFill>
                    <a:srgbClr val="FFFFFF"/>
                  </a:solidFill>
                  <a:latin typeface="Poppins" pitchFamily="2" charset="77"/>
                </a:rPr>
                <a:t>4</a:t>
              </a:r>
            </a:p>
          </p:txBody>
        </p:sp>
        <p:sp>
          <p:nvSpPr>
            <p:cNvPr id="31" name="TextBox 30">
              <a:extLst>
                <a:ext uri="{FF2B5EF4-FFF2-40B4-BE49-F238E27FC236}">
                  <a16:creationId xmlns:a16="http://schemas.microsoft.com/office/drawing/2014/main" id="{E20ED0E3-3338-AA48-BAE9-F1D2B0A50630}"/>
                </a:ext>
              </a:extLst>
            </p:cNvPr>
            <p:cNvSpPr txBox="1"/>
            <p:nvPr/>
          </p:nvSpPr>
          <p:spPr>
            <a:xfrm>
              <a:off x="3063667" y="4665283"/>
              <a:ext cx="3959034" cy="677109"/>
            </a:xfrm>
            <a:prstGeom prst="rect">
              <a:avLst/>
            </a:prstGeom>
            <a:noFill/>
          </p:spPr>
          <p:txBody>
            <a:bodyPr wrap="square" rtlCol="0">
              <a:spAutoFit/>
            </a:bodyPr>
            <a:lstStyle/>
            <a:p>
              <a:pPr defTabSz="685800">
                <a:buClrTx/>
                <a:defRPr/>
              </a:pPr>
              <a:r>
                <a:rPr lang="fr" sz="1350" kern="1200">
                  <a:solidFill>
                    <a:srgbClr val="00B0F0"/>
                  </a:solidFill>
                  <a:latin typeface="Poppins" pitchFamily="2" charset="77"/>
                  <a:ea typeface="+mn-ea"/>
                  <a:cs typeface="+mn-cs"/>
                </a:rPr>
                <a:t>Mécanisme de suivi et d'évaluation</a:t>
              </a:r>
            </a:p>
          </p:txBody>
        </p:sp>
        <p:pic>
          <p:nvPicPr>
            <p:cNvPr id="32" name="Graphic 31" descr="Bar graph with upward trend with solid fill">
              <a:extLst>
                <a:ext uri="{FF2B5EF4-FFF2-40B4-BE49-F238E27FC236}">
                  <a16:creationId xmlns:a16="http://schemas.microsoft.com/office/drawing/2014/main" id="{79567E84-23BC-3644-BD1E-8E89BCAAFFF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60173" y="4628794"/>
              <a:ext cx="465879" cy="440391"/>
            </a:xfrm>
            <a:prstGeom prst="rect">
              <a:avLst/>
            </a:prstGeom>
          </p:spPr>
        </p:pic>
      </p:grpSp>
      <p:sp>
        <p:nvSpPr>
          <p:cNvPr id="6" name="Slide Number Placeholder 5">
            <a:extLst>
              <a:ext uri="{FF2B5EF4-FFF2-40B4-BE49-F238E27FC236}">
                <a16:creationId xmlns:a16="http://schemas.microsoft.com/office/drawing/2014/main" id="{3E7CFBA2-E660-6846-A8C8-9410EE9874E0}"/>
              </a:ext>
            </a:extLst>
          </p:cNvPr>
          <p:cNvSpPr>
            <a:spLocks noGrp="1"/>
          </p:cNvSpPr>
          <p:nvPr>
            <p:ph type="sldNum" sz="quarter" idx="12"/>
          </p:nvPr>
        </p:nvSpPr>
        <p:spPr>
          <a:xfrm>
            <a:off x="6611112" y="4746525"/>
            <a:ext cx="2057400" cy="83997"/>
          </a:xfrm>
        </p:spPr>
        <p:txBody>
          <a:bodyPr/>
          <a:lstStyle/>
          <a:p>
            <a:pPr defTabSz="685800">
              <a:buClrTx/>
              <a:defRPr/>
            </a:pPr>
            <a:fld id="{2D4E256F-C989-9D45-9136-B62EA99AC904}" type="slidenum">
              <a:rPr kern="1200">
                <a:solidFill>
                  <a:srgbClr val="000000">
                    <a:tint val="75000"/>
                  </a:srgbClr>
                </a:solidFill>
                <a:ea typeface="+mn-ea"/>
              </a:rPr>
              <a:pPr defTabSz="685800">
                <a:buClrTx/>
                <a:defRPr/>
              </a:pPr>
              <a:t>6</a:t>
            </a:fld>
            <a:endParaRPr lang="fr" kern="1200" dirty="0">
              <a:solidFill>
                <a:srgbClr val="000000">
                  <a:tint val="75000"/>
                </a:srgbClr>
              </a:solidFill>
              <a:ea typeface="+mn-ea"/>
            </a:endParaRPr>
          </a:p>
        </p:txBody>
      </p:sp>
      <p:graphicFrame>
        <p:nvGraphicFramePr>
          <p:cNvPr id="8" name="Table 8">
            <a:extLst>
              <a:ext uri="{FF2B5EF4-FFF2-40B4-BE49-F238E27FC236}">
                <a16:creationId xmlns:a16="http://schemas.microsoft.com/office/drawing/2014/main" id="{EA5DEC4A-2960-CF48-BE2F-F087112CB459}"/>
              </a:ext>
            </a:extLst>
          </p:cNvPr>
          <p:cNvGraphicFramePr>
            <a:graphicFrameLocks noGrp="1"/>
          </p:cNvGraphicFramePr>
          <p:nvPr>
            <p:extLst>
              <p:ext uri="{D42A27DB-BD31-4B8C-83A1-F6EECF244321}">
                <p14:modId xmlns:p14="http://schemas.microsoft.com/office/powerpoint/2010/main" val="3351136016"/>
              </p:ext>
            </p:extLst>
          </p:nvPr>
        </p:nvGraphicFramePr>
        <p:xfrm>
          <a:off x="224052" y="832480"/>
          <a:ext cx="8618995" cy="4253406"/>
        </p:xfrm>
        <a:graphic>
          <a:graphicData uri="http://schemas.openxmlformats.org/drawingml/2006/table">
            <a:tbl>
              <a:tblPr firstRow="1" bandRow="1">
                <a:tableStyleId>{5940675A-B579-460E-94D1-54222C63F5DA}</a:tableStyleId>
              </a:tblPr>
              <a:tblGrid>
                <a:gridCol w="820876">
                  <a:extLst>
                    <a:ext uri="{9D8B030D-6E8A-4147-A177-3AD203B41FA5}">
                      <a16:colId xmlns:a16="http://schemas.microsoft.com/office/drawing/2014/main" val="1447998809"/>
                    </a:ext>
                  </a:extLst>
                </a:gridCol>
                <a:gridCol w="1186995">
                  <a:extLst>
                    <a:ext uri="{9D8B030D-6E8A-4147-A177-3AD203B41FA5}">
                      <a16:colId xmlns:a16="http://schemas.microsoft.com/office/drawing/2014/main" val="1947153825"/>
                    </a:ext>
                  </a:extLst>
                </a:gridCol>
                <a:gridCol w="6611124">
                  <a:extLst>
                    <a:ext uri="{9D8B030D-6E8A-4147-A177-3AD203B41FA5}">
                      <a16:colId xmlns:a16="http://schemas.microsoft.com/office/drawing/2014/main" val="3824245905"/>
                    </a:ext>
                  </a:extLst>
                </a:gridCol>
              </a:tblGrid>
              <a:tr h="897014">
                <a:tc>
                  <a:txBody>
                    <a:bodyPr/>
                    <a:lstStyle/>
                    <a:p>
                      <a:endParaRPr lang="fr" sz="1100" b="0" i="0" dirty="0">
                        <a:latin typeface="Poppins" pitchFamily="2" charset="77"/>
                        <a:cs typeface="Poppins" pitchFamily="2" charset="77"/>
                      </a:endParaRPr>
                    </a:p>
                  </a:txBody>
                  <a:tcPr marL="68580" marR="68580" marT="34290" marB="34290">
                    <a:lnR w="12700" cap="flat" cmpd="sng" algn="ctr">
                      <a:noFill/>
                      <a:prstDash val="solid"/>
                      <a:round/>
                      <a:headEnd type="none" w="med" len="med"/>
                      <a:tailEnd type="none" w="med" len="med"/>
                    </a:lnR>
                    <a:solidFill>
                      <a:schemeClr val="bg1"/>
                    </a:solidFill>
                  </a:tcPr>
                </a:tc>
                <a:tc>
                  <a:txBody>
                    <a:bodyPr/>
                    <a:lstStyle/>
                    <a:p>
                      <a:pPr algn="l" rtl="0"/>
                      <a:r>
                        <a:rPr lang="fr" sz="900" b="0" i="0" u="none" baseline="0">
                          <a:latin typeface="Poppins" pitchFamily="2" charset="77"/>
                          <a:cs typeface="Poppins" pitchFamily="2" charset="77"/>
                        </a:rPr>
                        <a:t>1. Préparation</a:t>
                      </a:r>
                    </a:p>
                  </a:txBody>
                  <a:tcPr marL="68580" marR="68580" marT="34290" marB="34290" anchor="ctr">
                    <a:lnL w="12700" cap="flat" cmpd="sng" algn="ctr">
                      <a:noFill/>
                      <a:prstDash val="solid"/>
                      <a:round/>
                      <a:headEnd type="none" w="med" len="med"/>
                      <a:tailEnd type="none" w="med" len="med"/>
                    </a:lnL>
                    <a:solidFill>
                      <a:schemeClr val="bg1"/>
                    </a:solidFill>
                  </a:tcPr>
                </a:tc>
                <a:tc>
                  <a:txBody>
                    <a:bodyPr/>
                    <a:lstStyle/>
                    <a:p>
                      <a:pPr marL="171450" indent="-171450" algn="l" rtl="0">
                        <a:buFont typeface="Arial" panose="020B0604020202020204" pitchFamily="34" charset="0"/>
                        <a:buChar char="•"/>
                      </a:pPr>
                      <a:r>
                        <a:rPr lang="fr" sz="800" b="0" i="0" u="none" baseline="0" dirty="0">
                          <a:latin typeface="Poppins" panose="00000500000000000000" pitchFamily="2" charset="0"/>
                          <a:cs typeface="Poppins" panose="00000500000000000000" pitchFamily="2" charset="0"/>
                        </a:rPr>
                        <a:t>Assurer une </a:t>
                      </a:r>
                      <a:r>
                        <a:rPr lang="fr" sz="800" b="1" i="0" u="none" baseline="0" dirty="0">
                          <a:latin typeface="Poppins" panose="00000500000000000000" pitchFamily="2" charset="0"/>
                          <a:cs typeface="Poppins" panose="00000500000000000000" pitchFamily="2" charset="0"/>
                        </a:rPr>
                        <a:t>représentation égale </a:t>
                      </a:r>
                      <a:r>
                        <a:rPr lang="fr" sz="800" b="0" i="0" u="none" baseline="0" dirty="0">
                          <a:latin typeface="Poppins" panose="00000500000000000000" pitchFamily="2" charset="0"/>
                          <a:cs typeface="Poppins" panose="00000500000000000000" pitchFamily="2" charset="0"/>
                        </a:rPr>
                        <a:t>des femmes et des hommes dans l’équipe de planification </a:t>
                      </a:r>
                    </a:p>
                    <a:p>
                      <a:pPr marL="171450" indent="-171450" algn="l" rtl="0">
                        <a:buFont typeface="Arial" panose="020B0604020202020204" pitchFamily="34" charset="0"/>
                        <a:buChar char="•"/>
                      </a:pPr>
                      <a:r>
                        <a:rPr lang="fr" sz="800" b="0" i="0" u="none" baseline="0" dirty="0">
                          <a:latin typeface="Poppins" panose="00000500000000000000" pitchFamily="2" charset="0"/>
                          <a:cs typeface="Poppins" panose="00000500000000000000" pitchFamily="2" charset="0"/>
                        </a:rPr>
                        <a:t>Intégration d’un </a:t>
                      </a:r>
                      <a:r>
                        <a:rPr lang="fr" sz="800" b="1" i="0" u="none" baseline="0" dirty="0">
                          <a:latin typeface="Poppins" panose="00000500000000000000" pitchFamily="2" charset="0"/>
                          <a:cs typeface="Poppins" panose="00000500000000000000" pitchFamily="2" charset="0"/>
                        </a:rPr>
                        <a:t>expert en genre et santé </a:t>
                      </a:r>
                      <a:r>
                        <a:rPr lang="fr" sz="800" b="0" i="0" u="none" baseline="0" dirty="0">
                          <a:latin typeface="Poppins" panose="00000500000000000000" pitchFamily="2" charset="0"/>
                          <a:cs typeface="Poppins" panose="00000500000000000000" pitchFamily="2" charset="0"/>
                        </a:rPr>
                        <a:t>à l’équipe de la SNV</a:t>
                      </a:r>
                    </a:p>
                    <a:p>
                      <a:pPr marL="171450" indent="-171450" algn="l" rtl="0">
                        <a:buFont typeface="Arial" panose="020B0604020202020204" pitchFamily="34" charset="0"/>
                        <a:buChar char="•"/>
                      </a:pPr>
                      <a:r>
                        <a:rPr lang="fr" sz="800" b="0" i="0" u="none" baseline="0" dirty="0">
                          <a:latin typeface="Poppins" panose="00000500000000000000" pitchFamily="2" charset="0"/>
                          <a:cs typeface="Poppins" panose="00000500000000000000" pitchFamily="2" charset="0"/>
                        </a:rPr>
                        <a:t>Veiller à ce que les consultations ou les délibérations tiennent compte de la dynamique de </a:t>
                      </a:r>
                      <a:r>
                        <a:rPr lang="fr" sz="800" b="1" i="0" u="none" baseline="0" dirty="0">
                          <a:latin typeface="Poppins" panose="00000500000000000000" pitchFamily="2" charset="0"/>
                          <a:cs typeface="Poppins" panose="00000500000000000000" pitchFamily="2" charset="0"/>
                        </a:rPr>
                        <a:t>genre et </a:t>
                      </a:r>
                      <a:br>
                        <a:rPr lang="fr" sz="800" b="1" i="0" u="none" baseline="0" dirty="0">
                          <a:latin typeface="Poppins" panose="00000500000000000000" pitchFamily="2" charset="0"/>
                          <a:cs typeface="Poppins" panose="00000500000000000000" pitchFamily="2" charset="0"/>
                        </a:rPr>
                      </a:br>
                      <a:r>
                        <a:rPr lang="fr" sz="800" b="1" i="0" u="none" baseline="0" dirty="0">
                          <a:latin typeface="Poppins" panose="00000500000000000000" pitchFamily="2" charset="0"/>
                          <a:cs typeface="Poppins" panose="00000500000000000000" pitchFamily="2" charset="0"/>
                        </a:rPr>
                        <a:t>d’autres dynamiques de pouvoir </a:t>
                      </a:r>
                      <a:r>
                        <a:rPr lang="fr" sz="800" b="0" i="0" u="none" baseline="0" dirty="0">
                          <a:latin typeface="Poppins" panose="00000500000000000000" pitchFamily="2" charset="0"/>
                          <a:cs typeface="Poppins" panose="00000500000000000000" pitchFamily="2" charset="0"/>
                        </a:rPr>
                        <a:t>afin de garantir une participation égale et la possibilité, pour tous les </a:t>
                      </a:r>
                      <a:br>
                        <a:rPr lang="fr" sz="800" b="0" i="0" u="none" baseline="0" dirty="0">
                          <a:latin typeface="Poppins" panose="00000500000000000000" pitchFamily="2" charset="0"/>
                          <a:cs typeface="Poppins" panose="00000500000000000000" pitchFamily="2" charset="0"/>
                        </a:rPr>
                      </a:br>
                      <a:r>
                        <a:rPr lang="fr" sz="800" b="0" i="0" u="none" baseline="0" dirty="0">
                          <a:latin typeface="Poppins" panose="00000500000000000000" pitchFamily="2" charset="0"/>
                          <a:cs typeface="Poppins" panose="00000500000000000000" pitchFamily="2" charset="0"/>
                        </a:rPr>
                        <a:t>acteurs, y compris les organisations de femmes, d’exercer une influence, </a:t>
                      </a:r>
                    </a:p>
                    <a:p>
                      <a:pPr marL="171450" indent="-171450" algn="l" rtl="0">
                        <a:buFont typeface="Arial" panose="020B0604020202020204" pitchFamily="34" charset="0"/>
                        <a:buChar char="•"/>
                      </a:pPr>
                      <a:r>
                        <a:rPr lang="fr" sz="800" b="0" i="0" u="none" baseline="0" dirty="0">
                          <a:latin typeface="Poppins"/>
                          <a:cs typeface="Poppins"/>
                        </a:rPr>
                        <a:t>S’assurer que le département du Genre du ministère de la Santé, le ministère du Genre, ainsi que les OSC</a:t>
                      </a:r>
                      <a:br>
                        <a:rPr lang="ro-RO" sz="800" b="0" i="0" u="none" baseline="0" dirty="0">
                          <a:latin typeface="Poppins"/>
                          <a:cs typeface="Poppins"/>
                        </a:rPr>
                      </a:br>
                      <a:r>
                        <a:rPr lang="fr" sz="800" b="0" i="0" u="none" baseline="0" dirty="0">
                          <a:latin typeface="Poppins"/>
                          <a:cs typeface="Poppins"/>
                        </a:rPr>
                        <a:t>militant pour le genre et la santé sont inclus dans la </a:t>
                      </a:r>
                      <a:r>
                        <a:rPr lang="fr" sz="800" b="1" i="0" u="none" baseline="0" dirty="0">
                          <a:latin typeface="Poppins"/>
                          <a:cs typeface="Poppins"/>
                        </a:rPr>
                        <a:t>cartographie des parties prenantes</a:t>
                      </a:r>
                    </a:p>
                  </a:txBody>
                  <a:tcPr marL="68580" marR="68580" marT="34290" marB="34290" anchor="ctr">
                    <a:solidFill>
                      <a:schemeClr val="bg1">
                        <a:lumMod val="95000"/>
                      </a:schemeClr>
                    </a:solidFill>
                  </a:tcPr>
                </a:tc>
                <a:extLst>
                  <a:ext uri="{0D108BD9-81ED-4DB2-BD59-A6C34878D82A}">
                    <a16:rowId xmlns:a16="http://schemas.microsoft.com/office/drawing/2014/main" val="2649607667"/>
                  </a:ext>
                </a:extLst>
              </a:tr>
              <a:tr h="555231">
                <a:tc>
                  <a:txBody>
                    <a:bodyPr/>
                    <a:lstStyle/>
                    <a:p>
                      <a:endParaRPr lang="fr" sz="1100" b="0" i="0" dirty="0">
                        <a:latin typeface="Poppins" pitchFamily="2" charset="77"/>
                        <a:cs typeface="Poppins" pitchFamily="2" charset="77"/>
                      </a:endParaRPr>
                    </a:p>
                  </a:txBody>
                  <a:tcPr marL="68580" marR="68580" marT="34290" marB="34290">
                    <a:lnR w="12700" cap="flat" cmpd="sng" algn="ctr">
                      <a:noFill/>
                      <a:prstDash val="solid"/>
                      <a:round/>
                      <a:headEnd type="none" w="med" len="med"/>
                      <a:tailEnd type="none" w="med" len="med"/>
                    </a:lnR>
                    <a:solidFill>
                      <a:schemeClr val="bg1"/>
                    </a:solidFill>
                  </a:tcPr>
                </a:tc>
                <a:tc>
                  <a:txBody>
                    <a:bodyPr/>
                    <a:lstStyle/>
                    <a:p>
                      <a:pPr algn="l" rtl="0"/>
                      <a:r>
                        <a:rPr lang="fr" sz="900" b="0" i="0" u="none" baseline="0" dirty="0">
                          <a:latin typeface="Poppins" pitchFamily="2" charset="77"/>
                          <a:cs typeface="Poppins" pitchFamily="2" charset="77"/>
                        </a:rPr>
                        <a:t>2. Analyse de situation</a:t>
                      </a:r>
                    </a:p>
                  </a:txBody>
                  <a:tcPr marL="68580" marR="68580" marT="34290" marB="34290" anchor="ctr">
                    <a:lnL w="12700" cap="flat" cmpd="sng" algn="ctr">
                      <a:noFill/>
                      <a:prstDash val="solid"/>
                      <a:round/>
                      <a:headEnd type="none" w="med" len="med"/>
                      <a:tailEnd type="none" w="med" len="med"/>
                    </a:lnL>
                    <a:solidFill>
                      <a:schemeClr val="bg1"/>
                    </a:solidFill>
                  </a:tcPr>
                </a:tc>
                <a:tc>
                  <a:txBody>
                    <a:bodyPr/>
                    <a:lstStyle/>
                    <a:p>
                      <a:pPr marL="171450" indent="-171450" algn="l" rtl="0">
                        <a:buFont typeface="Arial" panose="020B0604020202020204" pitchFamily="34" charset="0"/>
                        <a:buChar char="•"/>
                      </a:pPr>
                      <a:r>
                        <a:rPr lang="fr" sz="800" b="0" i="0" u="none" baseline="0" dirty="0">
                          <a:latin typeface="Poppins"/>
                          <a:cs typeface="Poppins"/>
                        </a:rPr>
                        <a:t>Inclure une </a:t>
                      </a:r>
                      <a:r>
                        <a:rPr lang="fr" sz="800" b="1" i="0" u="none" baseline="0" dirty="0">
                          <a:latin typeface="Poppins"/>
                          <a:cs typeface="Poppins"/>
                        </a:rPr>
                        <a:t>analyse de la question des sexes pour identifier les obstacles liés au genre dans l’offre et la demande des services de vaccination </a:t>
                      </a:r>
                    </a:p>
                  </a:txBody>
                  <a:tcPr marL="68580" marR="68580" marT="34290" marB="34290" anchor="ctr">
                    <a:solidFill>
                      <a:schemeClr val="bg1">
                        <a:lumMod val="95000"/>
                      </a:schemeClr>
                    </a:solidFill>
                  </a:tcPr>
                </a:tc>
                <a:extLst>
                  <a:ext uri="{0D108BD9-81ED-4DB2-BD59-A6C34878D82A}">
                    <a16:rowId xmlns:a16="http://schemas.microsoft.com/office/drawing/2014/main" val="3924437356"/>
                  </a:ext>
                </a:extLst>
              </a:tr>
              <a:tr h="555231">
                <a:tc>
                  <a:txBody>
                    <a:bodyPr/>
                    <a:lstStyle/>
                    <a:p>
                      <a:endParaRPr lang="fr" sz="1100" b="0" i="0" dirty="0">
                        <a:latin typeface="Poppins" pitchFamily="2" charset="77"/>
                        <a:cs typeface="Poppins" pitchFamily="2" charset="77"/>
                      </a:endParaRPr>
                    </a:p>
                  </a:txBody>
                  <a:tcPr marL="68580" marR="68580" marT="34290" marB="34290">
                    <a:lnR w="12700" cap="flat" cmpd="sng" algn="ctr">
                      <a:noFill/>
                      <a:prstDash val="solid"/>
                      <a:round/>
                      <a:headEnd type="none" w="med" len="med"/>
                      <a:tailEnd type="none" w="med" len="med"/>
                    </a:lnR>
                    <a:solidFill>
                      <a:schemeClr val="bg1"/>
                    </a:solidFill>
                  </a:tcPr>
                </a:tc>
                <a:tc>
                  <a:txBody>
                    <a:bodyPr/>
                    <a:lstStyle/>
                    <a:p>
                      <a:pPr algn="l" rtl="0"/>
                      <a:r>
                        <a:rPr lang="fr" sz="900" b="0" i="0" u="none" baseline="0">
                          <a:latin typeface="Poppins" pitchFamily="2" charset="77"/>
                          <a:cs typeface="Poppins" pitchFamily="2" charset="77"/>
                        </a:rPr>
                        <a:t>3. Développement stratégique</a:t>
                      </a:r>
                    </a:p>
                  </a:txBody>
                  <a:tcPr marL="68580" marR="68580" marT="34290" marB="34290" anchor="ctr">
                    <a:lnL w="12700" cap="flat" cmpd="sng" algn="ctr">
                      <a:noFill/>
                      <a:prstDash val="solid"/>
                      <a:round/>
                      <a:headEnd type="none" w="med" len="med"/>
                      <a:tailEnd type="none" w="med" len="med"/>
                    </a:lnL>
                    <a:solidFill>
                      <a:schemeClr val="bg1"/>
                    </a:solidFill>
                  </a:tcPr>
                </a:tc>
                <a:tc>
                  <a:txBody>
                    <a:bodyPr/>
                    <a:lstStyle/>
                    <a:p>
                      <a:pPr marL="171450" indent="-171450" algn="l" rtl="0">
                        <a:buFont typeface="Arial" panose="020B0604020202020204" pitchFamily="34" charset="0"/>
                        <a:buChar char="•"/>
                      </a:pPr>
                      <a:r>
                        <a:rPr lang="fr" sz="800" b="0" i="0" u="none" baseline="0" dirty="0">
                          <a:latin typeface="Poppins"/>
                          <a:cs typeface="Poppins"/>
                        </a:rPr>
                        <a:t>Placer la </a:t>
                      </a:r>
                      <a:r>
                        <a:rPr lang="fr" sz="800" b="1" i="0" u="none" baseline="0" dirty="0">
                          <a:latin typeface="Poppins"/>
                          <a:cs typeface="Poppins"/>
                        </a:rPr>
                        <a:t>suppression des obstacles liés au genre </a:t>
                      </a:r>
                      <a:r>
                        <a:rPr lang="fr" sz="800" b="0" i="0" u="none" baseline="0" dirty="0">
                          <a:latin typeface="Poppins"/>
                          <a:cs typeface="Poppins"/>
                        </a:rPr>
                        <a:t>au cœur de la stratégie</a:t>
                      </a:r>
                    </a:p>
                    <a:p>
                      <a:pPr marL="171450" indent="-171450" algn="l" rtl="0">
                        <a:buFont typeface="Arial" panose="020B0604020202020204" pitchFamily="34" charset="0"/>
                        <a:buChar char="•"/>
                      </a:pPr>
                      <a:r>
                        <a:rPr lang="fr" sz="800" b="0" i="0" u="none" baseline="0" dirty="0">
                          <a:latin typeface="Poppins" panose="00000500000000000000" pitchFamily="2" charset="0"/>
                          <a:cs typeface="Poppins" panose="00000500000000000000" pitchFamily="2" charset="0"/>
                        </a:rPr>
                        <a:t>Identifier les </a:t>
                      </a:r>
                      <a:r>
                        <a:rPr lang="fr" sz="800" b="1" i="0" u="none" baseline="0" dirty="0">
                          <a:latin typeface="Poppins" panose="00000500000000000000" pitchFamily="2" charset="0"/>
                          <a:cs typeface="Poppins" panose="00000500000000000000" pitchFamily="2" charset="0"/>
                        </a:rPr>
                        <a:t>politiques en matière d’équité entre les sexes </a:t>
                      </a:r>
                      <a:r>
                        <a:rPr lang="fr" sz="800" b="0" i="0" u="none" baseline="0" dirty="0">
                          <a:latin typeface="Poppins" panose="00000500000000000000" pitchFamily="2" charset="0"/>
                          <a:cs typeface="Poppins" panose="00000500000000000000" pitchFamily="2" charset="0"/>
                        </a:rPr>
                        <a:t>qui peuvent optimiser l’impact à long terme</a:t>
                      </a:r>
                    </a:p>
                  </a:txBody>
                  <a:tcPr marL="68580" marR="68580" marT="34290" marB="34290" anchor="ctr">
                    <a:solidFill>
                      <a:schemeClr val="bg1">
                        <a:lumMod val="95000"/>
                      </a:schemeClr>
                    </a:solidFill>
                  </a:tcPr>
                </a:tc>
                <a:extLst>
                  <a:ext uri="{0D108BD9-81ED-4DB2-BD59-A6C34878D82A}">
                    <a16:rowId xmlns:a16="http://schemas.microsoft.com/office/drawing/2014/main" val="454086810"/>
                  </a:ext>
                </a:extLst>
              </a:tr>
              <a:tr h="555231">
                <a:tc>
                  <a:txBody>
                    <a:bodyPr/>
                    <a:lstStyle/>
                    <a:p>
                      <a:endParaRPr lang="fr" sz="1100" b="0" i="0" dirty="0">
                        <a:latin typeface="Poppins" pitchFamily="2" charset="77"/>
                        <a:cs typeface="Poppins" pitchFamily="2" charset="77"/>
                      </a:endParaRPr>
                    </a:p>
                  </a:txBody>
                  <a:tcPr marL="68580" marR="68580" marT="34290" marB="34290">
                    <a:lnR w="12700" cap="flat" cmpd="sng" algn="ctr">
                      <a:noFill/>
                      <a:prstDash val="solid"/>
                      <a:round/>
                      <a:headEnd type="none" w="med" len="med"/>
                      <a:tailEnd type="none" w="med" len="med"/>
                    </a:lnR>
                    <a:solidFill>
                      <a:schemeClr val="bg1"/>
                    </a:solidFill>
                  </a:tcPr>
                </a:tc>
                <a:tc>
                  <a:txBody>
                    <a:bodyPr/>
                    <a:lstStyle/>
                    <a:p>
                      <a:pPr algn="l" rtl="0"/>
                      <a:r>
                        <a:rPr lang="fr" sz="900" b="0" i="0" u="none" baseline="0">
                          <a:latin typeface="Poppins" pitchFamily="2" charset="77"/>
                          <a:cs typeface="Poppins" pitchFamily="2" charset="77"/>
                        </a:rPr>
                        <a:t>4. Cadre de S&amp;E</a:t>
                      </a:r>
                    </a:p>
                  </a:txBody>
                  <a:tcPr marL="68580" marR="68580" marT="34290" marB="34290" anchor="ctr">
                    <a:lnL w="12700" cap="flat" cmpd="sng" algn="ctr">
                      <a:noFill/>
                      <a:prstDash val="solid"/>
                      <a:round/>
                      <a:headEnd type="none" w="med" len="med"/>
                      <a:tailEnd type="none" w="med" len="med"/>
                    </a:lnL>
                    <a:solidFill>
                      <a:schemeClr val="bg1"/>
                    </a:solidFill>
                  </a:tcPr>
                </a:tc>
                <a:tc>
                  <a:txBody>
                    <a:bodyPr/>
                    <a:lstStyle/>
                    <a:p>
                      <a:pPr marL="171450" indent="-171450" algn="l" rtl="0">
                        <a:buFont typeface="Arial" panose="020B0604020202020204" pitchFamily="34" charset="0"/>
                        <a:buChar char="•"/>
                      </a:pPr>
                      <a:r>
                        <a:rPr lang="fr" sz="800" b="0" i="0" u="none" baseline="0" dirty="0">
                          <a:latin typeface="Poppins" panose="00000500000000000000" pitchFamily="2" charset="0"/>
                          <a:cs typeface="Poppins" panose="00000500000000000000" pitchFamily="2" charset="0"/>
                        </a:rPr>
                        <a:t>Établir des </a:t>
                      </a:r>
                      <a:r>
                        <a:rPr lang="fr" sz="800" b="1" i="0" u="none" baseline="0" dirty="0">
                          <a:latin typeface="Poppins" panose="00000500000000000000" pitchFamily="2" charset="0"/>
                          <a:cs typeface="Poppins" panose="00000500000000000000" pitchFamily="2" charset="0"/>
                        </a:rPr>
                        <a:t>critères de référence</a:t>
                      </a:r>
                      <a:r>
                        <a:rPr lang="fr" sz="800" b="0" i="0" u="none" baseline="0" dirty="0">
                          <a:latin typeface="Poppins" panose="00000500000000000000" pitchFamily="2" charset="0"/>
                          <a:cs typeface="Poppins" panose="00000500000000000000" pitchFamily="2" charset="0"/>
                        </a:rPr>
                        <a:t> clairs en matière de genre et des </a:t>
                      </a:r>
                      <a:r>
                        <a:rPr lang="fr" sz="800" b="1" i="0" u="none" baseline="0" dirty="0">
                          <a:latin typeface="Poppins" panose="00000500000000000000" pitchFamily="2" charset="0"/>
                          <a:cs typeface="Poppins" panose="00000500000000000000" pitchFamily="2" charset="0"/>
                        </a:rPr>
                        <a:t>indicateurs</a:t>
                      </a:r>
                      <a:r>
                        <a:rPr lang="fr" sz="800" b="0" i="0" u="none" baseline="0" dirty="0">
                          <a:latin typeface="Poppins" panose="00000500000000000000" pitchFamily="2" charset="0"/>
                          <a:cs typeface="Poppins" panose="00000500000000000000" pitchFamily="2" charset="0"/>
                        </a:rPr>
                        <a:t> de réussite ventilés par sexe</a:t>
                      </a:r>
                    </a:p>
                    <a:p>
                      <a:pPr marL="171450" indent="-171450" algn="l" rtl="0">
                        <a:buFont typeface="Arial" panose="020B0604020202020204" pitchFamily="34" charset="0"/>
                        <a:buChar char="•"/>
                      </a:pPr>
                      <a:r>
                        <a:rPr lang="fr" sz="800" b="0" i="0" u="none" baseline="0" dirty="0">
                          <a:latin typeface="Poppins" panose="00000500000000000000" pitchFamily="2" charset="0"/>
                          <a:cs typeface="Poppins" panose="00000500000000000000" pitchFamily="2" charset="0"/>
                        </a:rPr>
                        <a:t>Ventiler les indicateurs clés de performance par sexe (si possible) pour mieux évaluer les obstacles liés au genre</a:t>
                      </a:r>
                      <a:endParaRPr lang="fr" sz="800" b="0" i="0" dirty="0">
                        <a:latin typeface="Poppins" panose="00000500000000000000" pitchFamily="2" charset="0"/>
                        <a:cs typeface="Poppins" panose="00000500000000000000" pitchFamily="2"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1400936862"/>
                  </a:ext>
                </a:extLst>
              </a:tr>
              <a:tr h="555231">
                <a:tc>
                  <a:txBody>
                    <a:bodyPr/>
                    <a:lstStyle/>
                    <a:p>
                      <a:endParaRPr lang="fr" sz="1100" b="0" i="0" dirty="0">
                        <a:latin typeface="Poppins" pitchFamily="2" charset="77"/>
                        <a:cs typeface="Poppins" pitchFamily="2" charset="77"/>
                      </a:endParaRPr>
                    </a:p>
                  </a:txBody>
                  <a:tcPr marL="68580" marR="68580" marT="34290" marB="34290">
                    <a:lnR w="12700" cap="flat" cmpd="sng" algn="ctr">
                      <a:noFill/>
                      <a:prstDash val="solid"/>
                      <a:round/>
                      <a:headEnd type="none" w="med" len="med"/>
                      <a:tailEnd type="none" w="med" len="med"/>
                    </a:lnR>
                    <a:solidFill>
                      <a:schemeClr val="bg1"/>
                    </a:solidFill>
                  </a:tcPr>
                </a:tc>
                <a:tc>
                  <a:txBody>
                    <a:bodyPr/>
                    <a:lstStyle/>
                    <a:p>
                      <a:pPr algn="l" rtl="0"/>
                      <a:r>
                        <a:rPr lang="fr" sz="900" b="0" i="0" u="none" baseline="0">
                          <a:latin typeface="Poppins" pitchFamily="2" charset="77"/>
                          <a:cs typeface="Poppins" pitchFamily="2" charset="77"/>
                        </a:rPr>
                        <a:t>5. Estimations des ressources</a:t>
                      </a:r>
                    </a:p>
                  </a:txBody>
                  <a:tcPr marL="68580" marR="68580" marT="34290" marB="34290" anchor="ctr">
                    <a:lnL w="12700" cap="flat" cmpd="sng" algn="ctr">
                      <a:noFill/>
                      <a:prstDash val="solid"/>
                      <a:round/>
                      <a:headEnd type="none" w="med" len="med"/>
                      <a:tailEnd type="none" w="med" len="med"/>
                    </a:lnL>
                    <a:solidFill>
                      <a:schemeClr val="bg1"/>
                    </a:solidFill>
                  </a:tcPr>
                </a:tc>
                <a:tc>
                  <a:txBody>
                    <a:bodyPr/>
                    <a:lstStyle/>
                    <a:p>
                      <a:pPr marL="171450" indent="-171450" algn="l" rtl="0">
                        <a:buFont typeface="Arial" panose="020B0604020202020204" pitchFamily="34" charset="0"/>
                        <a:buChar char="•"/>
                      </a:pPr>
                      <a:r>
                        <a:rPr lang="fr" sz="800" b="0" i="0" u="none" baseline="0" dirty="0">
                          <a:latin typeface="Poppins" panose="00000500000000000000" pitchFamily="2" charset="0"/>
                          <a:cs typeface="Poppins" panose="00000500000000000000" pitchFamily="2" charset="0"/>
                        </a:rPr>
                        <a:t>Estimer les </a:t>
                      </a:r>
                      <a:r>
                        <a:rPr lang="fr" sz="800" b="1" i="0" u="none" baseline="0" dirty="0">
                          <a:latin typeface="Poppins" panose="00000500000000000000" pitchFamily="2" charset="0"/>
                          <a:cs typeface="Poppins" panose="00000500000000000000" pitchFamily="2" charset="0"/>
                        </a:rPr>
                        <a:t>interventions autonomes liées au genre et les approches intégrées liées au genre</a:t>
                      </a:r>
                      <a:r>
                        <a:rPr lang="fr" sz="800" b="0" i="0" u="none" baseline="0" dirty="0">
                          <a:latin typeface="Poppins" panose="00000500000000000000" pitchFamily="2" charset="0"/>
                          <a:cs typeface="Poppins" panose="00000500000000000000" pitchFamily="2" charset="0"/>
                        </a:rPr>
                        <a:t>.</a:t>
                      </a:r>
                    </a:p>
                  </a:txBody>
                  <a:tcPr marL="68580" marR="68580" marT="34290" marB="34290" anchor="ctr">
                    <a:solidFill>
                      <a:schemeClr val="bg1">
                        <a:lumMod val="95000"/>
                      </a:schemeClr>
                    </a:solidFill>
                  </a:tcPr>
                </a:tc>
                <a:extLst>
                  <a:ext uri="{0D108BD9-81ED-4DB2-BD59-A6C34878D82A}">
                    <a16:rowId xmlns:a16="http://schemas.microsoft.com/office/drawing/2014/main" val="2640488882"/>
                  </a:ext>
                </a:extLst>
              </a:tr>
              <a:tr h="555231">
                <a:tc>
                  <a:txBody>
                    <a:bodyPr/>
                    <a:lstStyle/>
                    <a:p>
                      <a:endParaRPr lang="fr" sz="1100" b="0" i="0" dirty="0">
                        <a:latin typeface="Poppins" pitchFamily="2" charset="77"/>
                        <a:cs typeface="Poppins" pitchFamily="2" charset="77"/>
                      </a:endParaRPr>
                    </a:p>
                  </a:txBody>
                  <a:tcPr marL="68580" marR="68580" marT="34290" marB="34290">
                    <a:lnR w="12700" cap="flat" cmpd="sng" algn="ctr">
                      <a:noFill/>
                      <a:prstDash val="solid"/>
                      <a:round/>
                      <a:headEnd type="none" w="med" len="med"/>
                      <a:tailEnd type="none" w="med" len="med"/>
                    </a:lnR>
                    <a:solidFill>
                      <a:schemeClr val="bg1"/>
                    </a:solidFill>
                  </a:tcPr>
                </a:tc>
                <a:tc>
                  <a:txBody>
                    <a:bodyPr/>
                    <a:lstStyle/>
                    <a:p>
                      <a:pPr algn="l" rtl="0"/>
                      <a:r>
                        <a:rPr lang="fr" sz="900" b="0" i="0" u="none" baseline="0">
                          <a:latin typeface="Poppins" pitchFamily="2" charset="77"/>
                          <a:cs typeface="Poppins" pitchFamily="2" charset="77"/>
                        </a:rPr>
                        <a:t>6. Dialogue budgétaire</a:t>
                      </a:r>
                    </a:p>
                  </a:txBody>
                  <a:tcPr marL="68580" marR="68580" marT="34290" marB="34290" anchor="ctr">
                    <a:lnL w="12700" cap="flat" cmpd="sng" algn="ctr">
                      <a:noFill/>
                      <a:prstDash val="solid"/>
                      <a:round/>
                      <a:headEnd type="none" w="med" len="med"/>
                      <a:tailEnd type="none" w="med" len="med"/>
                    </a:lnL>
                    <a:solidFill>
                      <a:schemeClr val="bg1"/>
                    </a:solidFill>
                  </a:tcPr>
                </a:tc>
                <a:tc>
                  <a:txBody>
                    <a:bodyPr/>
                    <a:lstStyle/>
                    <a:p>
                      <a:pPr marL="171450" indent="-171450" algn="l" rtl="0">
                        <a:buFont typeface="Arial" panose="020B0604020202020204" pitchFamily="34" charset="0"/>
                        <a:buChar char="•"/>
                      </a:pPr>
                      <a:r>
                        <a:rPr lang="fr" sz="800" b="0" i="0" u="none" baseline="0" dirty="0">
                          <a:latin typeface="Poppins"/>
                          <a:cs typeface="Poppins"/>
                        </a:rPr>
                        <a:t>Budget consolidé pour la stratégie nationale de vaccination reposant sur des négociations avec le gouvernement et les partenaires externes pour la santé, y compris le ministère du Genre et les organisations militant pour les femmes et la santé</a:t>
                      </a:r>
                      <a:endParaRPr lang="fr" sz="800" b="0" i="0" dirty="0">
                        <a:latin typeface="Poppins" panose="00000500000000000000" pitchFamily="2" charset="0"/>
                        <a:cs typeface="Poppins" panose="00000500000000000000" pitchFamily="2"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941279347"/>
                  </a:ext>
                </a:extLst>
              </a:tr>
              <a:tr h="555231">
                <a:tc>
                  <a:txBody>
                    <a:bodyPr/>
                    <a:lstStyle/>
                    <a:p>
                      <a:endParaRPr lang="fr" sz="1100" b="0" i="0" dirty="0">
                        <a:latin typeface="Poppins" pitchFamily="2" charset="77"/>
                        <a:cs typeface="Poppins" pitchFamily="2" charset="77"/>
                      </a:endParaRPr>
                    </a:p>
                  </a:txBody>
                  <a:tcPr marL="68580" marR="68580" marT="34290" marB="34290">
                    <a:lnR w="12700" cap="flat" cmpd="sng" algn="ctr">
                      <a:noFill/>
                      <a:prstDash val="solid"/>
                      <a:round/>
                      <a:headEnd type="none" w="med" len="med"/>
                      <a:tailEnd type="none" w="med" len="med"/>
                    </a:lnR>
                    <a:solidFill>
                      <a:schemeClr val="bg1"/>
                    </a:solidFill>
                  </a:tcPr>
                </a:tc>
                <a:tc>
                  <a:txBody>
                    <a:bodyPr/>
                    <a:lstStyle/>
                    <a:p>
                      <a:pPr algn="l" rtl="0"/>
                      <a:r>
                        <a:rPr lang="fr" sz="900" b="0" i="0" u="none" baseline="0" dirty="0">
                          <a:latin typeface="Poppins" pitchFamily="2" charset="77"/>
                          <a:cs typeface="Poppins" pitchFamily="2" charset="77"/>
                        </a:rPr>
                        <a:t>7. Approbation et soutien</a:t>
                      </a:r>
                    </a:p>
                  </a:txBody>
                  <a:tcPr marL="68580" marR="68580" marT="34290" marB="34290" anchor="ctr">
                    <a:lnL w="12700" cap="flat" cmpd="sng" algn="ctr">
                      <a:noFill/>
                      <a:prstDash val="solid"/>
                      <a:round/>
                      <a:headEnd type="none" w="med" len="med"/>
                      <a:tailEnd type="none" w="med" len="med"/>
                    </a:lnL>
                    <a:solidFill>
                      <a:schemeClr val="bg1"/>
                    </a:solidFill>
                  </a:tcPr>
                </a:tc>
                <a:tc>
                  <a:txBody>
                    <a:bodyPr/>
                    <a:lstStyle/>
                    <a:p>
                      <a:pPr marL="171450" indent="-171450" algn="l" rtl="0">
                        <a:buFont typeface="Arial" panose="020B0604020202020204" pitchFamily="34" charset="0"/>
                        <a:buChar char="•"/>
                      </a:pPr>
                      <a:r>
                        <a:rPr lang="fr" sz="800" b="0" i="0" u="none" baseline="0" dirty="0">
                          <a:latin typeface="Poppins" panose="00000500000000000000" pitchFamily="2" charset="0"/>
                          <a:cs typeface="Poppins" panose="00000500000000000000" pitchFamily="2" charset="0"/>
                        </a:rPr>
                        <a:t>La version finale du document de la SNV contenant les prévisions budgétaires est approuvée par les parties prenantes nationales concernées, y compris les organisations militant pour les femmes et la santé</a:t>
                      </a:r>
                    </a:p>
                  </a:txBody>
                  <a:tcPr marL="68580" marR="68580" marT="34290" marB="34290" anchor="ctr">
                    <a:solidFill>
                      <a:schemeClr val="bg1">
                        <a:lumMod val="95000"/>
                      </a:schemeClr>
                    </a:solidFill>
                  </a:tcPr>
                </a:tc>
                <a:extLst>
                  <a:ext uri="{0D108BD9-81ED-4DB2-BD59-A6C34878D82A}">
                    <a16:rowId xmlns:a16="http://schemas.microsoft.com/office/drawing/2014/main" val="1440111302"/>
                  </a:ext>
                </a:extLst>
              </a:tr>
            </a:tbl>
          </a:graphicData>
        </a:graphic>
      </p:graphicFrame>
      <p:sp>
        <p:nvSpPr>
          <p:cNvPr id="41" name="Title 1">
            <a:extLst>
              <a:ext uri="{FF2B5EF4-FFF2-40B4-BE49-F238E27FC236}">
                <a16:creationId xmlns:a16="http://schemas.microsoft.com/office/drawing/2014/main" id="{51300EF1-040A-4E46-8B6F-B17D26FE9EAC}"/>
              </a:ext>
            </a:extLst>
          </p:cNvPr>
          <p:cNvSpPr>
            <a:spLocks noGrp="1"/>
          </p:cNvSpPr>
          <p:nvPr>
            <p:ph type="title"/>
          </p:nvPr>
        </p:nvSpPr>
        <p:spPr>
          <a:xfrm>
            <a:off x="224052" y="142355"/>
            <a:ext cx="7700446" cy="662849"/>
          </a:xfrm>
        </p:spPr>
        <p:txBody>
          <a:bodyPr vert="horz" wrap="square" lIns="68580" tIns="34290" rIns="68580" bIns="34290" rtlCol="0" anchor="ctr" anchorCtr="0">
            <a:noAutofit/>
          </a:bodyPr>
          <a:lstStyle/>
          <a:p>
            <a:pPr algn="l" rtl="0"/>
            <a:r>
              <a:rPr lang="fr" sz="1800" dirty="0"/>
              <a:t>La lutte contre les inégalités de genre en matière de vaccination est intégrée dans l’ensemble des directives de la SNV </a:t>
            </a:r>
          </a:p>
        </p:txBody>
      </p:sp>
      <p:pic>
        <p:nvPicPr>
          <p:cNvPr id="3" name="Picture 2" descr="Icon&#10;&#10;Description automatically generated">
            <a:extLst>
              <a:ext uri="{FF2B5EF4-FFF2-40B4-BE49-F238E27FC236}">
                <a16:creationId xmlns:a16="http://schemas.microsoft.com/office/drawing/2014/main" id="{D179A296-1BE8-6544-B9BB-F0ECF43B4ED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7308" y="1096108"/>
            <a:ext cx="507345" cy="507345"/>
          </a:xfrm>
          <a:prstGeom prst="rect">
            <a:avLst/>
          </a:prstGeom>
        </p:spPr>
      </p:pic>
      <p:pic>
        <p:nvPicPr>
          <p:cNvPr id="7" name="Picture 6" descr="Icon&#10;&#10;Description automatically generated">
            <a:extLst>
              <a:ext uri="{FF2B5EF4-FFF2-40B4-BE49-F238E27FC236}">
                <a16:creationId xmlns:a16="http://schemas.microsoft.com/office/drawing/2014/main" id="{3E37F995-7DA4-CA41-8970-343A04C1FF6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3006" y="1774545"/>
            <a:ext cx="507345" cy="507345"/>
          </a:xfrm>
          <a:prstGeom prst="rect">
            <a:avLst/>
          </a:prstGeom>
        </p:spPr>
      </p:pic>
      <p:pic>
        <p:nvPicPr>
          <p:cNvPr id="10" name="Picture 9" descr="Icon&#10;&#10;Description automatically generated">
            <a:extLst>
              <a:ext uri="{FF2B5EF4-FFF2-40B4-BE49-F238E27FC236}">
                <a16:creationId xmlns:a16="http://schemas.microsoft.com/office/drawing/2014/main" id="{7DC19909-D759-474B-B5D7-D5511BA05D4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8739" y="2336476"/>
            <a:ext cx="507600" cy="507600"/>
          </a:xfrm>
          <a:prstGeom prst="rect">
            <a:avLst/>
          </a:prstGeom>
        </p:spPr>
      </p:pic>
      <p:pic>
        <p:nvPicPr>
          <p:cNvPr id="12" name="Picture 11" descr="Logo, icon&#10;&#10;Description automatically generated">
            <a:extLst>
              <a:ext uri="{FF2B5EF4-FFF2-40B4-BE49-F238E27FC236}">
                <a16:creationId xmlns:a16="http://schemas.microsoft.com/office/drawing/2014/main" id="{58A07475-BEC1-7D44-9C6A-74A480FE465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2209" y="2893610"/>
            <a:ext cx="507345" cy="507345"/>
          </a:xfrm>
          <a:prstGeom prst="rect">
            <a:avLst/>
          </a:prstGeom>
        </p:spPr>
      </p:pic>
      <p:pic>
        <p:nvPicPr>
          <p:cNvPr id="45" name="Picture 44" descr="Icon&#10;&#10;Description automatically generated">
            <a:extLst>
              <a:ext uri="{FF2B5EF4-FFF2-40B4-BE49-F238E27FC236}">
                <a16:creationId xmlns:a16="http://schemas.microsoft.com/office/drawing/2014/main" id="{F0C45767-FFD0-9443-B6ED-AFA8D7A3F0C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2965" y="3439016"/>
            <a:ext cx="507600" cy="507600"/>
          </a:xfrm>
          <a:prstGeom prst="rect">
            <a:avLst/>
          </a:prstGeom>
        </p:spPr>
      </p:pic>
      <p:pic>
        <p:nvPicPr>
          <p:cNvPr id="47" name="Picture 46" descr="Icon&#10;&#10;Description automatically generated">
            <a:extLst>
              <a:ext uri="{FF2B5EF4-FFF2-40B4-BE49-F238E27FC236}">
                <a16:creationId xmlns:a16="http://schemas.microsoft.com/office/drawing/2014/main" id="{1BE31C3F-E81C-194B-B953-5E023840A5F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07063" y="3993814"/>
            <a:ext cx="507600" cy="507600"/>
          </a:xfrm>
          <a:prstGeom prst="rect">
            <a:avLst/>
          </a:prstGeom>
        </p:spPr>
      </p:pic>
      <p:pic>
        <p:nvPicPr>
          <p:cNvPr id="49" name="Picture 48" descr="Icon&#10;&#10;Description automatically generated">
            <a:extLst>
              <a:ext uri="{FF2B5EF4-FFF2-40B4-BE49-F238E27FC236}">
                <a16:creationId xmlns:a16="http://schemas.microsoft.com/office/drawing/2014/main" id="{A1B2E9A6-ED2C-3E4A-954C-E879F2BF8B7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06728" y="4550838"/>
            <a:ext cx="507346" cy="507346"/>
          </a:xfrm>
          <a:prstGeom prst="rect">
            <a:avLst/>
          </a:prstGeom>
        </p:spPr>
      </p:pic>
      <p:pic>
        <p:nvPicPr>
          <p:cNvPr id="20" name="Picture 19">
            <a:extLst>
              <a:ext uri="{FF2B5EF4-FFF2-40B4-BE49-F238E27FC236}">
                <a16:creationId xmlns:a16="http://schemas.microsoft.com/office/drawing/2014/main" id="{73D375C1-50A6-4468-8309-14C72441CDF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873275" y="166467"/>
            <a:ext cx="1158726" cy="1652134"/>
          </a:xfrm>
          <a:prstGeom prst="rect">
            <a:avLst/>
          </a:prstGeom>
          <a:ln>
            <a:solidFill>
              <a:schemeClr val="bg1">
                <a:lumMod val="75000"/>
              </a:schemeClr>
            </a:solidFill>
          </a:ln>
        </p:spPr>
      </p:pic>
    </p:spTree>
    <p:extLst>
      <p:ext uri="{BB962C8B-B14F-4D97-AF65-F5344CB8AC3E}">
        <p14:creationId xmlns:p14="http://schemas.microsoft.com/office/powerpoint/2010/main" val="27870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0F3B79-8764-8FFE-5CE3-CDD1DE2C5F21}"/>
              </a:ext>
            </a:extLst>
          </p:cNvPr>
          <p:cNvSpPr txBox="1"/>
          <p:nvPr/>
        </p:nvSpPr>
        <p:spPr>
          <a:xfrm>
            <a:off x="101829" y="3452313"/>
            <a:ext cx="4921656" cy="1660455"/>
          </a:xfrm>
          <a:prstGeom prst="rect">
            <a:avLst/>
          </a:prstGeom>
          <a:noFill/>
        </p:spPr>
        <p:txBody>
          <a:bodyPr wrap="square" rtlCol="0">
            <a:spAutoFit/>
          </a:bodyPr>
          <a:lstStyle/>
          <a:p>
            <a:pPr marL="214313" indent="-214313" defTabSz="685800">
              <a:lnSpc>
                <a:spcPct val="110000"/>
              </a:lnSpc>
              <a:spcBef>
                <a:spcPts val="600"/>
              </a:spcBef>
              <a:buClrTx/>
              <a:buFont typeface="Arial" panose="020B0604020202020204" pitchFamily="34" charset="0"/>
              <a:buChar char="•"/>
            </a:pPr>
            <a:r>
              <a:rPr lang="fr" sz="1200" kern="1200" dirty="0">
                <a:solidFill>
                  <a:prstClr val="black"/>
                </a:solidFill>
                <a:latin typeface="Poppins" panose="00000500000000000000" pitchFamily="2" charset="0"/>
                <a:ea typeface="+mn-ea"/>
                <a:cs typeface="Poppins" panose="00000500000000000000" pitchFamily="2" charset="0"/>
              </a:rPr>
              <a:t>Demander explicitement aux pays de prendre en compte les </a:t>
            </a:r>
            <a:r>
              <a:rPr lang="fr" sz="1200" b="1" kern="1200" dirty="0">
                <a:solidFill>
                  <a:prstClr val="black"/>
                </a:solidFill>
                <a:latin typeface="Poppins" panose="00000500000000000000" pitchFamily="2" charset="0"/>
                <a:ea typeface="+mn-ea"/>
                <a:cs typeface="Poppins" panose="00000500000000000000" pitchFamily="2" charset="0"/>
              </a:rPr>
              <a:t>obstacles à la vaccination liés au genre </a:t>
            </a:r>
            <a:r>
              <a:rPr lang="fr" sz="1200" kern="1200" dirty="0">
                <a:solidFill>
                  <a:prstClr val="black"/>
                </a:solidFill>
                <a:latin typeface="Poppins" panose="00000500000000000000" pitchFamily="2" charset="0"/>
                <a:ea typeface="+mn-ea"/>
                <a:cs typeface="Poppins" panose="00000500000000000000" pitchFamily="2" charset="0"/>
              </a:rPr>
              <a:t>lors de l’analyse situationnelle de leur programme </a:t>
            </a:r>
          </a:p>
          <a:p>
            <a:pPr marL="214313" indent="-214313" defTabSz="685800">
              <a:lnSpc>
                <a:spcPct val="110000"/>
              </a:lnSpc>
              <a:spcBef>
                <a:spcPts val="600"/>
              </a:spcBef>
              <a:buClrTx/>
              <a:buFont typeface="Arial" panose="020B0604020202020204" pitchFamily="34" charset="0"/>
              <a:buChar char="•"/>
            </a:pPr>
            <a:r>
              <a:rPr lang="fr" sz="1200" kern="1200" dirty="0">
                <a:solidFill>
                  <a:prstClr val="black"/>
                </a:solidFill>
                <a:latin typeface="Poppins" panose="00000500000000000000" pitchFamily="2" charset="0"/>
                <a:ea typeface="+mn-ea"/>
                <a:cs typeface="Poppins" panose="00000500000000000000" pitchFamily="2" charset="0"/>
              </a:rPr>
              <a:t>Réalisation lors de la révision du PEV ou de l’élaboration de la SNV… etc. </a:t>
            </a:r>
          </a:p>
          <a:p>
            <a:pPr marL="214313" indent="-214313" defTabSz="685800">
              <a:lnSpc>
                <a:spcPct val="110000"/>
              </a:lnSpc>
              <a:spcBef>
                <a:spcPts val="600"/>
              </a:spcBef>
              <a:buClrTx/>
              <a:buFont typeface="Arial" panose="020B0604020202020204" pitchFamily="34" charset="0"/>
              <a:buChar char="•"/>
            </a:pPr>
            <a:r>
              <a:rPr lang="fr" sz="1200" kern="1200" dirty="0">
                <a:solidFill>
                  <a:prstClr val="black"/>
                </a:solidFill>
                <a:latin typeface="Poppins" panose="00000500000000000000" pitchFamily="2" charset="0"/>
                <a:ea typeface="+mn-ea"/>
                <a:cs typeface="Poppins" panose="00000500000000000000" pitchFamily="2" charset="0"/>
              </a:rPr>
              <a:t>Les directives actuelles sont disponibles à l’adresse </a:t>
            </a:r>
            <a:r>
              <a:rPr lang="fr" sz="1200" kern="1200" dirty="0">
                <a:solidFill>
                  <a:prstClr val="black"/>
                </a:solidFill>
                <a:latin typeface="Poppins" panose="00000500000000000000" pitchFamily="2" charset="0"/>
                <a:ea typeface="+mn-ea"/>
                <a:cs typeface="Poppins" panose="00000500000000000000" pitchFamily="2" charset="0"/>
                <a:hlinkClick r:id="rId3"/>
              </a:rPr>
              <a:t>suivante</a:t>
            </a:r>
            <a:r>
              <a:rPr lang="fr" sz="1200" kern="1200" dirty="0">
                <a:solidFill>
                  <a:prstClr val="black"/>
                </a:solidFill>
                <a:latin typeface="Poppins" panose="00000500000000000000" pitchFamily="2" charset="0"/>
                <a:ea typeface="+mn-ea"/>
                <a:cs typeface="Poppins" panose="00000500000000000000" pitchFamily="2" charset="0"/>
              </a:rPr>
              <a:t> </a:t>
            </a:r>
          </a:p>
        </p:txBody>
      </p:sp>
      <p:pic>
        <p:nvPicPr>
          <p:cNvPr id="4" name="Picture 3" descr="Table&#10;&#10;Description automatically generated">
            <a:extLst>
              <a:ext uri="{FF2B5EF4-FFF2-40B4-BE49-F238E27FC236}">
                <a16:creationId xmlns:a16="http://schemas.microsoft.com/office/drawing/2014/main" id="{7757DA75-A858-7954-CE41-8F7662D067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5547" y="192949"/>
            <a:ext cx="4844820" cy="3066341"/>
          </a:xfrm>
          <a:prstGeom prst="rect">
            <a:avLst/>
          </a:prstGeom>
        </p:spPr>
      </p:pic>
      <p:cxnSp>
        <p:nvCxnSpPr>
          <p:cNvPr id="8" name="Straight Connector 7">
            <a:extLst>
              <a:ext uri="{FF2B5EF4-FFF2-40B4-BE49-F238E27FC236}">
                <a16:creationId xmlns:a16="http://schemas.microsoft.com/office/drawing/2014/main" id="{EFCF15B1-0D6C-DC4B-C00D-B25DFA322C02}"/>
              </a:ext>
            </a:extLst>
          </p:cNvPr>
          <p:cNvCxnSpPr>
            <a:cxnSpLocks/>
          </p:cNvCxnSpPr>
          <p:nvPr/>
        </p:nvCxnSpPr>
        <p:spPr>
          <a:xfrm>
            <a:off x="3980499" y="3192131"/>
            <a:ext cx="1554548" cy="367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5A9B5D-379A-444B-D02C-84E0F0235316}"/>
              </a:ext>
            </a:extLst>
          </p:cNvPr>
          <p:cNvCxnSpPr>
            <a:cxnSpLocks/>
          </p:cNvCxnSpPr>
          <p:nvPr/>
        </p:nvCxnSpPr>
        <p:spPr>
          <a:xfrm>
            <a:off x="5258445" y="3192131"/>
            <a:ext cx="3039981" cy="287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text, application&#10;&#10;Description automatically generated">
            <a:extLst>
              <a:ext uri="{FF2B5EF4-FFF2-40B4-BE49-F238E27FC236}">
                <a16:creationId xmlns:a16="http://schemas.microsoft.com/office/drawing/2014/main" id="{FB1F4A77-0556-1109-0CE2-3FF7DF1264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35932" y="3479384"/>
            <a:ext cx="2940368" cy="1574060"/>
          </a:xfrm>
          <a:prstGeom prst="rect">
            <a:avLst/>
          </a:prstGeom>
        </p:spPr>
      </p:pic>
      <p:pic>
        <p:nvPicPr>
          <p:cNvPr id="18" name="Picture 17">
            <a:extLst>
              <a:ext uri="{FF2B5EF4-FFF2-40B4-BE49-F238E27FC236}">
                <a16:creationId xmlns:a16="http://schemas.microsoft.com/office/drawing/2014/main" id="{E3FE4714-7A20-0033-FEB5-FD986F54DC2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006977" y="273844"/>
            <a:ext cx="2287008" cy="2985446"/>
          </a:xfrm>
          <a:prstGeom prst="rect">
            <a:avLst/>
          </a:prstGeom>
          <a:ln>
            <a:noFill/>
          </a:ln>
          <a:effectLst>
            <a:outerShdw blurRad="292100" dist="139700" dir="2700000" algn="tl" rotWithShape="0">
              <a:srgbClr val="333333">
                <a:alpha val="65000"/>
              </a:srgbClr>
            </a:outerShdw>
          </a:effectLst>
        </p:spPr>
      </p:pic>
      <p:pic>
        <p:nvPicPr>
          <p:cNvPr id="3" name="Picture 2" descr="Icon&#10;&#10;Description automatically generated">
            <a:extLst>
              <a:ext uri="{FF2B5EF4-FFF2-40B4-BE49-F238E27FC236}">
                <a16:creationId xmlns:a16="http://schemas.microsoft.com/office/drawing/2014/main" id="{6ECAC1C5-C7B3-A116-9D36-1BE711749B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2489" y="273844"/>
            <a:ext cx="507345" cy="507345"/>
          </a:xfrm>
          <a:prstGeom prst="rect">
            <a:avLst/>
          </a:prstGeom>
        </p:spPr>
      </p:pic>
    </p:spTree>
    <p:extLst>
      <p:ext uri="{BB962C8B-B14F-4D97-AF65-F5344CB8AC3E}">
        <p14:creationId xmlns:p14="http://schemas.microsoft.com/office/powerpoint/2010/main" val="393604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F2197D3-16CC-B84E-3EFA-DCA5D3FD75FE}"/>
              </a:ext>
            </a:extLst>
          </p:cNvPr>
          <p:cNvGraphicFramePr/>
          <p:nvPr>
            <p:extLst>
              <p:ext uri="{D42A27DB-BD31-4B8C-83A1-F6EECF244321}">
                <p14:modId xmlns:p14="http://schemas.microsoft.com/office/powerpoint/2010/main" val="873234287"/>
              </p:ext>
            </p:extLst>
          </p:nvPr>
        </p:nvGraphicFramePr>
        <p:xfrm>
          <a:off x="116007" y="1548246"/>
          <a:ext cx="8134695" cy="35952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9F9EE0B-84AA-5A32-19B6-7582C0060DF5}"/>
              </a:ext>
            </a:extLst>
          </p:cNvPr>
          <p:cNvSpPr>
            <a:spLocks noGrp="1"/>
          </p:cNvSpPr>
          <p:nvPr>
            <p:ph type="title"/>
          </p:nvPr>
        </p:nvSpPr>
        <p:spPr>
          <a:xfrm>
            <a:off x="116007" y="-22096"/>
            <a:ext cx="8857435" cy="784830"/>
          </a:xfrm>
        </p:spPr>
        <p:txBody>
          <a:bodyPr>
            <a:normAutofit fontScale="90000"/>
          </a:bodyPr>
          <a:lstStyle/>
          <a:p>
            <a:r>
              <a:rPr lang="en-US" sz="2700" b="1" dirty="0">
                <a:latin typeface="Poppins" panose="00000500000000000000" pitchFamily="2" charset="0"/>
                <a:cs typeface="Poppins" panose="00000500000000000000" pitchFamily="2" charset="0"/>
              </a:rPr>
              <a:t>Inclusion des </a:t>
            </a:r>
            <a:r>
              <a:rPr lang="en-US" sz="2700" b="1" dirty="0" err="1">
                <a:latin typeface="Poppins" panose="00000500000000000000" pitchFamily="2" charset="0"/>
                <a:cs typeface="Poppins" panose="00000500000000000000" pitchFamily="2" charset="0"/>
              </a:rPr>
              <a:t>considérations</a:t>
            </a:r>
            <a:r>
              <a:rPr lang="en-US" sz="2700" b="1" dirty="0">
                <a:latin typeface="Poppins" panose="00000500000000000000" pitchFamily="2" charset="0"/>
                <a:cs typeface="Poppins" panose="00000500000000000000" pitchFamily="2" charset="0"/>
              </a:rPr>
              <a:t> de genre dans les NIS</a:t>
            </a:r>
          </a:p>
        </p:txBody>
      </p:sp>
      <p:sp>
        <p:nvSpPr>
          <p:cNvPr id="6" name="TextBox 5">
            <a:extLst>
              <a:ext uri="{FF2B5EF4-FFF2-40B4-BE49-F238E27FC236}">
                <a16:creationId xmlns:a16="http://schemas.microsoft.com/office/drawing/2014/main" id="{72FB4DB2-959E-3F31-5252-D2501DD660EA}"/>
              </a:ext>
            </a:extLst>
          </p:cNvPr>
          <p:cNvSpPr txBox="1"/>
          <p:nvPr/>
        </p:nvSpPr>
        <p:spPr>
          <a:xfrm>
            <a:off x="332510" y="602173"/>
            <a:ext cx="9130353" cy="7848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500" b="0" i="0" u="none" strike="noStrike" kern="1200" cap="none" spc="0" normalizeH="0" baseline="0" noProof="0" dirty="0">
                <a:ln>
                  <a:noFill/>
                </a:ln>
                <a:solidFill>
                  <a:srgbClr val="4472C4"/>
                </a:solidFill>
                <a:effectLst/>
                <a:uLnTx/>
                <a:uFillTx/>
                <a:latin typeface="Poppins" panose="00000500000000000000" pitchFamily="2" charset="0"/>
                <a:ea typeface="+mn-ea"/>
                <a:cs typeface="Poppins" panose="00000500000000000000" pitchFamily="2" charset="0"/>
                <a:sym typeface="Arial"/>
              </a:rPr>
              <a:t>Sur les 31 documents SNV </a:t>
            </a:r>
            <a:r>
              <a:rPr kumimoji="0" lang="en-US" sz="1500" b="0" i="0" u="none" strike="noStrike" kern="1200" cap="none" spc="0" normalizeH="0" baseline="0" noProof="0" dirty="0" err="1">
                <a:ln>
                  <a:noFill/>
                </a:ln>
                <a:solidFill>
                  <a:srgbClr val="4472C4"/>
                </a:solidFill>
                <a:effectLst/>
                <a:uLnTx/>
                <a:uFillTx/>
                <a:latin typeface="Poppins" panose="00000500000000000000" pitchFamily="2" charset="0"/>
                <a:ea typeface="+mn-ea"/>
                <a:cs typeface="Poppins" panose="00000500000000000000" pitchFamily="2" charset="0"/>
                <a:sym typeface="Arial"/>
              </a:rPr>
              <a:t>analysés</a:t>
            </a:r>
            <a:r>
              <a:rPr kumimoji="0" lang="en-US" sz="1500" b="0" i="0" u="none" strike="noStrike" kern="1200" cap="none" spc="0" normalizeH="0" baseline="0" noProof="0" dirty="0">
                <a:ln>
                  <a:noFill/>
                </a:ln>
                <a:solidFill>
                  <a:srgbClr val="4472C4"/>
                </a:solidFill>
                <a:effectLst/>
                <a:uLnTx/>
                <a:uFillTx/>
                <a:latin typeface="Poppins" panose="00000500000000000000" pitchFamily="2" charset="0"/>
                <a:ea typeface="+mn-ea"/>
                <a:cs typeface="Poppins" panose="00000500000000000000" pitchFamily="2" charset="0"/>
                <a:sym typeface="Arial"/>
              </a:rPr>
              <a:t> </a:t>
            </a:r>
            <a:r>
              <a:rPr kumimoji="0" lang="en-US" sz="1500" b="0" i="0" u="none" strike="noStrike" kern="1200" cap="none" spc="0" normalizeH="0" baseline="0" noProof="0" dirty="0" err="1">
                <a:ln>
                  <a:noFill/>
                </a:ln>
                <a:solidFill>
                  <a:srgbClr val="4472C4"/>
                </a:solidFill>
                <a:effectLst/>
                <a:uLnTx/>
                <a:uFillTx/>
                <a:latin typeface="Poppins" panose="00000500000000000000" pitchFamily="2" charset="0"/>
                <a:ea typeface="+mn-ea"/>
                <a:cs typeface="Poppins" panose="00000500000000000000" pitchFamily="2" charset="0"/>
                <a:sym typeface="Arial"/>
              </a:rPr>
              <a:t>en</a:t>
            </a:r>
            <a:r>
              <a:rPr kumimoji="0" lang="en-US" sz="1500" b="0" i="0" u="none" strike="noStrike" kern="1200" cap="none" spc="0" normalizeH="0" baseline="0" noProof="0" dirty="0">
                <a:ln>
                  <a:noFill/>
                </a:ln>
                <a:solidFill>
                  <a:srgbClr val="4472C4"/>
                </a:solidFill>
                <a:effectLst/>
                <a:uLnTx/>
                <a:uFillTx/>
                <a:latin typeface="Poppins" panose="00000500000000000000" pitchFamily="2" charset="0"/>
                <a:ea typeface="+mn-ea"/>
                <a:cs typeface="Poppins" panose="00000500000000000000" pitchFamily="2" charset="0"/>
                <a:sym typeface="Arial"/>
              </a:rPr>
              <a:t> </a:t>
            </a:r>
            <a:r>
              <a:rPr kumimoji="0" lang="en-US" sz="1500" b="0" i="0" u="none" strike="noStrike" kern="1200" cap="none" spc="0" normalizeH="0" baseline="0" noProof="0" dirty="0" err="1">
                <a:ln>
                  <a:noFill/>
                </a:ln>
                <a:solidFill>
                  <a:srgbClr val="4472C4"/>
                </a:solidFill>
                <a:effectLst/>
                <a:uLnTx/>
                <a:uFillTx/>
                <a:latin typeface="Poppins" panose="00000500000000000000" pitchFamily="2" charset="0"/>
                <a:ea typeface="+mn-ea"/>
                <a:cs typeface="Poppins" panose="00000500000000000000" pitchFamily="2" charset="0"/>
                <a:sym typeface="Arial"/>
              </a:rPr>
              <a:t>août</a:t>
            </a:r>
            <a:r>
              <a:rPr kumimoji="0" lang="en-US" sz="1500" b="0" i="0" u="none" strike="noStrike" kern="1200" cap="none" spc="0" normalizeH="0" baseline="0" noProof="0" dirty="0">
                <a:ln>
                  <a:noFill/>
                </a:ln>
                <a:solidFill>
                  <a:srgbClr val="4472C4"/>
                </a:solidFill>
                <a:effectLst/>
                <a:uLnTx/>
                <a:uFillTx/>
                <a:latin typeface="Poppins" panose="00000500000000000000" pitchFamily="2" charset="0"/>
                <a:ea typeface="+mn-ea"/>
                <a:cs typeface="Poppins" panose="00000500000000000000" pitchFamily="2" charset="0"/>
                <a:sym typeface="Arial"/>
              </a:rPr>
              <a:t> 2024 (pays </a:t>
            </a:r>
            <a:r>
              <a:rPr kumimoji="0" lang="en-US" sz="1500" b="0" i="0" u="none" strike="noStrike" kern="1200" cap="none" spc="0" normalizeH="0" baseline="0" noProof="0" dirty="0" err="1">
                <a:ln>
                  <a:noFill/>
                </a:ln>
                <a:solidFill>
                  <a:srgbClr val="4472C4"/>
                </a:solidFill>
                <a:effectLst/>
                <a:uLnTx/>
                <a:uFillTx/>
                <a:latin typeface="Poppins" panose="00000500000000000000" pitchFamily="2" charset="0"/>
                <a:ea typeface="+mn-ea"/>
                <a:cs typeface="Poppins" panose="00000500000000000000" pitchFamily="2" charset="0"/>
                <a:sym typeface="Arial"/>
              </a:rPr>
              <a:t>éligibles</a:t>
            </a:r>
            <a:r>
              <a:rPr kumimoji="0" lang="en-US" sz="1500" b="0" i="0" u="none" strike="noStrike" kern="1200" cap="none" spc="0" normalizeH="0" baseline="0" noProof="0" dirty="0">
                <a:ln>
                  <a:noFill/>
                </a:ln>
                <a:solidFill>
                  <a:srgbClr val="4472C4"/>
                </a:solidFill>
                <a:effectLst/>
                <a:uLnTx/>
                <a:uFillTx/>
                <a:latin typeface="Poppins" panose="00000500000000000000" pitchFamily="2" charset="0"/>
                <a:ea typeface="+mn-ea"/>
                <a:cs typeface="Poppins" panose="00000500000000000000" pitchFamily="2" charset="0"/>
                <a:sym typeface="Arial"/>
              </a:rPr>
              <a:t> à Gavi- </a:t>
            </a:r>
            <a:r>
              <a:rPr kumimoji="0" lang="en-US" sz="1500" b="0" i="0" u="none" strike="noStrike" kern="1200" cap="none" spc="0" normalizeH="0" baseline="0" noProof="0" dirty="0" err="1">
                <a:ln>
                  <a:noFill/>
                </a:ln>
                <a:solidFill>
                  <a:srgbClr val="4472C4"/>
                </a:solidFill>
                <a:effectLst/>
                <a:uLnTx/>
                <a:uFillTx/>
                <a:latin typeface="Poppins" panose="00000500000000000000" pitchFamily="2" charset="0"/>
                <a:ea typeface="+mn-ea"/>
                <a:cs typeface="Poppins" panose="00000500000000000000" pitchFamily="2" charset="0"/>
                <a:sym typeface="Arial"/>
              </a:rPr>
              <a:t>uniquement</a:t>
            </a:r>
            <a:r>
              <a:rPr kumimoji="0" lang="en-US" sz="1500" b="0" i="0" u="none" strike="noStrike" kern="1200" cap="none" spc="0" normalizeH="0" baseline="0" noProof="0" dirty="0">
                <a:ln>
                  <a:noFill/>
                </a:ln>
                <a:solidFill>
                  <a:srgbClr val="4472C4"/>
                </a:solidFill>
                <a:effectLst/>
                <a:uLnTx/>
                <a:uFillTx/>
                <a:latin typeface="Poppins" panose="00000500000000000000" pitchFamily="2" charset="0"/>
                <a:ea typeface="+mn-ea"/>
                <a:cs typeface="Poppins" panose="00000500000000000000" pitchFamily="2" charset="0"/>
                <a:sym typeface="Arial"/>
              </a:rPr>
              <a:t>) : </a:t>
            </a:r>
            <a:br>
              <a:rPr kumimoji="0" lang="en-US" sz="1500" b="0" i="0" u="none" strike="noStrike" kern="1200" cap="none" spc="0" normalizeH="0" baseline="0" noProof="0" dirty="0">
                <a:ln>
                  <a:noFill/>
                </a:ln>
                <a:solidFill>
                  <a:srgbClr val="4472C4"/>
                </a:solidFill>
                <a:effectLst/>
                <a:uLnTx/>
                <a:uFillTx/>
                <a:latin typeface="Poppins" panose="00000500000000000000" pitchFamily="2" charset="0"/>
                <a:ea typeface="+mn-ea"/>
                <a:cs typeface="Poppins" panose="00000500000000000000" pitchFamily="2" charset="0"/>
                <a:sym typeface="Arial"/>
              </a:rPr>
            </a:br>
            <a:r>
              <a:rPr kumimoji="0" lang="en-US" sz="1500" b="0" i="0" u="none" strike="noStrike" kern="1200" cap="none" spc="0" normalizeH="0" baseline="0" noProof="0" dirty="0">
                <a:ln>
                  <a:noFill/>
                </a:ln>
                <a:solidFill>
                  <a:srgbClr val="4472C4"/>
                </a:solidFill>
                <a:effectLst/>
                <a:uLnTx/>
                <a:uFillTx/>
                <a:latin typeface="Poppins" panose="00000500000000000000" pitchFamily="2" charset="0"/>
                <a:ea typeface="+mn-ea"/>
                <a:cs typeface="Poppins" panose="00000500000000000000" pitchFamily="2" charset="0"/>
                <a:sym typeface="Arial"/>
              </a:rPr>
              <a:t> 20 (65%) </a:t>
            </a:r>
            <a:r>
              <a:rPr kumimoji="0" lang="en-US" sz="1500" b="0" i="0" u="none" strike="noStrike" kern="1200" cap="none" spc="0" normalizeH="0" baseline="0" noProof="0" dirty="0" err="1">
                <a:ln>
                  <a:noFill/>
                </a:ln>
                <a:solidFill>
                  <a:srgbClr val="4472C4"/>
                </a:solidFill>
                <a:effectLst/>
                <a:uLnTx/>
                <a:uFillTx/>
                <a:latin typeface="Poppins" panose="00000500000000000000" pitchFamily="2" charset="0"/>
                <a:ea typeface="+mn-ea"/>
                <a:cs typeface="Poppins" panose="00000500000000000000" pitchFamily="2" charset="0"/>
                <a:sym typeface="Arial"/>
              </a:rPr>
              <a:t>incluent</a:t>
            </a:r>
            <a:r>
              <a:rPr kumimoji="0" lang="en-US" sz="1500" b="0" i="0" u="none" strike="noStrike" kern="1200" cap="none" spc="0" normalizeH="0" baseline="0" noProof="0" dirty="0">
                <a:ln>
                  <a:noFill/>
                </a:ln>
                <a:solidFill>
                  <a:srgbClr val="4472C4"/>
                </a:solidFill>
                <a:effectLst/>
                <a:uLnTx/>
                <a:uFillTx/>
                <a:latin typeface="Poppins" panose="00000500000000000000" pitchFamily="2" charset="0"/>
                <a:ea typeface="+mn-ea"/>
                <a:cs typeface="Poppins" panose="00000500000000000000" pitchFamily="2" charset="0"/>
                <a:sym typeface="Arial"/>
              </a:rPr>
              <a:t> des </a:t>
            </a:r>
            <a:r>
              <a:rPr kumimoji="0" lang="en-US" sz="1500" b="0" i="0" u="none" strike="noStrike" kern="1200" cap="none" spc="0" normalizeH="0" baseline="0" noProof="0" dirty="0" err="1">
                <a:ln>
                  <a:noFill/>
                </a:ln>
                <a:solidFill>
                  <a:srgbClr val="4472C4"/>
                </a:solidFill>
                <a:effectLst/>
                <a:uLnTx/>
                <a:uFillTx/>
                <a:latin typeface="Poppins" panose="00000500000000000000" pitchFamily="2" charset="0"/>
                <a:ea typeface="+mn-ea"/>
                <a:cs typeface="Poppins" panose="00000500000000000000" pitchFamily="2" charset="0"/>
                <a:sym typeface="Arial"/>
              </a:rPr>
              <a:t>considérations</a:t>
            </a:r>
            <a:r>
              <a:rPr kumimoji="0" lang="en-US" sz="1500" b="0" i="0" u="none" strike="noStrike" kern="1200" cap="none" spc="0" normalizeH="0" baseline="0" noProof="0" dirty="0">
                <a:ln>
                  <a:noFill/>
                </a:ln>
                <a:solidFill>
                  <a:srgbClr val="4472C4"/>
                </a:solidFill>
                <a:effectLst/>
                <a:uLnTx/>
                <a:uFillTx/>
                <a:latin typeface="Poppins" panose="00000500000000000000" pitchFamily="2" charset="0"/>
                <a:ea typeface="+mn-ea"/>
                <a:cs typeface="Poppins" panose="00000500000000000000" pitchFamily="2" charset="0"/>
                <a:sym typeface="Arial"/>
              </a:rPr>
              <a:t> de genre dans la </a:t>
            </a:r>
            <a:r>
              <a:rPr kumimoji="0" lang="en-US" sz="1500" b="0" i="0" u="none" strike="noStrike" kern="1200" cap="none" spc="0" normalizeH="0" baseline="0" noProof="0" dirty="0" err="1">
                <a:ln>
                  <a:noFill/>
                </a:ln>
                <a:solidFill>
                  <a:srgbClr val="4472C4"/>
                </a:solidFill>
                <a:effectLst/>
                <a:uLnTx/>
                <a:uFillTx/>
                <a:latin typeface="Poppins" panose="00000500000000000000" pitchFamily="2" charset="0"/>
                <a:ea typeface="+mn-ea"/>
                <a:cs typeface="Poppins" panose="00000500000000000000" pitchFamily="2" charset="0"/>
                <a:sym typeface="Arial"/>
              </a:rPr>
              <a:t>stratégie</a:t>
            </a:r>
            <a:r>
              <a:rPr kumimoji="0" lang="en-US" sz="1500" b="0" i="0" u="none" strike="noStrike" kern="1200" cap="none" spc="0" normalizeH="0" baseline="0" noProof="0" dirty="0">
                <a:ln>
                  <a:noFill/>
                </a:ln>
                <a:solidFill>
                  <a:srgbClr val="4472C4"/>
                </a:solidFill>
                <a:effectLst/>
                <a:uLnTx/>
                <a:uFillTx/>
                <a:latin typeface="Poppins" panose="00000500000000000000" pitchFamily="2" charset="0"/>
                <a:ea typeface="+mn-ea"/>
                <a:cs typeface="Poppins" panose="00000500000000000000" pitchFamily="2" charset="0"/>
                <a:sym typeface="Arial"/>
              </a:rPr>
              <a:t> et/</a:t>
            </a:r>
            <a:r>
              <a:rPr kumimoji="0" lang="en-US" sz="1500" b="0" i="0" u="none" strike="noStrike" kern="1200" cap="none" spc="0" normalizeH="0" baseline="0" noProof="0" dirty="0" err="1">
                <a:ln>
                  <a:noFill/>
                </a:ln>
                <a:solidFill>
                  <a:srgbClr val="4472C4"/>
                </a:solidFill>
                <a:effectLst/>
                <a:uLnTx/>
                <a:uFillTx/>
                <a:latin typeface="Poppins" panose="00000500000000000000" pitchFamily="2" charset="0"/>
                <a:ea typeface="+mn-ea"/>
                <a:cs typeface="Poppins" panose="00000500000000000000" pitchFamily="2" charset="0"/>
                <a:sym typeface="Arial"/>
              </a:rPr>
              <a:t>ou</a:t>
            </a:r>
            <a:r>
              <a:rPr kumimoji="0" lang="en-US" sz="1500" b="0" i="0" u="none" strike="noStrike" kern="1200" cap="none" spc="0" normalizeH="0" baseline="0" noProof="0" dirty="0">
                <a:ln>
                  <a:noFill/>
                </a:ln>
                <a:solidFill>
                  <a:srgbClr val="4472C4"/>
                </a:solidFill>
                <a:effectLst/>
                <a:uLnTx/>
                <a:uFillTx/>
                <a:latin typeface="Poppins" panose="00000500000000000000" pitchFamily="2" charset="0"/>
                <a:ea typeface="+mn-ea"/>
                <a:cs typeface="Poppins" panose="00000500000000000000" pitchFamily="2" charset="0"/>
                <a:sym typeface="Arial"/>
              </a:rPr>
              <a:t> les plans </a:t>
            </a:r>
            <a:r>
              <a:rPr kumimoji="0" lang="en-US" sz="1500" b="0" i="0" u="none" strike="noStrike" kern="1200" cap="none" spc="0" normalizeH="0" baseline="0" noProof="0" dirty="0" err="1">
                <a:ln>
                  <a:noFill/>
                </a:ln>
                <a:solidFill>
                  <a:srgbClr val="4472C4"/>
                </a:solidFill>
                <a:effectLst/>
                <a:uLnTx/>
                <a:uFillTx/>
                <a:latin typeface="Poppins" panose="00000500000000000000" pitchFamily="2" charset="0"/>
                <a:ea typeface="+mn-ea"/>
                <a:cs typeface="Poppins" panose="00000500000000000000" pitchFamily="2" charset="0"/>
                <a:sym typeface="Arial"/>
              </a:rPr>
              <a:t>d'activité</a:t>
            </a:r>
            <a:endParaRPr kumimoji="0" lang="en-US" sz="15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Exemples</a:t>
            </a:r>
            <a:r>
              <a:rPr kumimoji="0" lang="en-US" sz="15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a:t>
            </a:r>
          </a:p>
        </p:txBody>
      </p:sp>
      <p:sp>
        <p:nvSpPr>
          <p:cNvPr id="2" name="TextBox 1">
            <a:extLst>
              <a:ext uri="{FF2B5EF4-FFF2-40B4-BE49-F238E27FC236}">
                <a16:creationId xmlns:a16="http://schemas.microsoft.com/office/drawing/2014/main" id="{D2DEFFC1-1893-8965-AEE6-85385746ABF9}"/>
              </a:ext>
            </a:extLst>
          </p:cNvPr>
          <p:cNvSpPr txBox="1"/>
          <p:nvPr/>
        </p:nvSpPr>
        <p:spPr>
          <a:xfrm>
            <a:off x="7900848" y="1259646"/>
            <a:ext cx="1115410" cy="981038"/>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Rwanda, Djibouti, Togo,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Mauritanie</a:t>
            </a: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Comores</a:t>
            </a: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Sénégal</a:t>
            </a: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Mali,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Gambie</a:t>
            </a: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Kirghizstan, Malawi,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Ouganda</a:t>
            </a:r>
            <a:endPar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3" name="TextBox 2">
            <a:extLst>
              <a:ext uri="{FF2B5EF4-FFF2-40B4-BE49-F238E27FC236}">
                <a16:creationId xmlns:a16="http://schemas.microsoft.com/office/drawing/2014/main" id="{0CE01556-9A32-EC14-391E-90D18CD5056A}"/>
              </a:ext>
            </a:extLst>
          </p:cNvPr>
          <p:cNvSpPr txBox="1"/>
          <p:nvPr/>
        </p:nvSpPr>
        <p:spPr>
          <a:xfrm>
            <a:off x="6914928" y="2295780"/>
            <a:ext cx="2113066" cy="346249"/>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Cambodge</a:t>
            </a: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Népal</a:t>
            </a: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PNG,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Tadjikistan</a:t>
            </a: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Gambie</a:t>
            </a: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Kirghizstan,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Sénégal</a:t>
            </a: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Mali</a:t>
            </a:r>
          </a:p>
        </p:txBody>
      </p:sp>
      <p:sp>
        <p:nvSpPr>
          <p:cNvPr id="5" name="TextBox 4">
            <a:extLst>
              <a:ext uri="{FF2B5EF4-FFF2-40B4-BE49-F238E27FC236}">
                <a16:creationId xmlns:a16="http://schemas.microsoft.com/office/drawing/2014/main" id="{E7513917-0DB7-5D9D-BD6D-05CE7B8B5F8F}"/>
              </a:ext>
            </a:extLst>
          </p:cNvPr>
          <p:cNvSpPr txBox="1"/>
          <p:nvPr/>
        </p:nvSpPr>
        <p:spPr>
          <a:xfrm>
            <a:off x="6914927" y="2847638"/>
            <a:ext cx="1662099" cy="346249"/>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Rwanda,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Tanzanie</a:t>
            </a: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Togo,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Gambie</a:t>
            </a: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Mali,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Sénégal</a:t>
            </a:r>
            <a:endPar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7" name="TextBox 6">
            <a:extLst>
              <a:ext uri="{FF2B5EF4-FFF2-40B4-BE49-F238E27FC236}">
                <a16:creationId xmlns:a16="http://schemas.microsoft.com/office/drawing/2014/main" id="{8071C158-3E7E-16AA-7BF7-6AD140AE3D42}"/>
              </a:ext>
            </a:extLst>
          </p:cNvPr>
          <p:cNvSpPr txBox="1"/>
          <p:nvPr/>
        </p:nvSpPr>
        <p:spPr>
          <a:xfrm>
            <a:off x="6309361" y="3931775"/>
            <a:ext cx="1662100" cy="346249"/>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Népal</a:t>
            </a: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Rwanda,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Gambie</a:t>
            </a: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RDC, Mali</a:t>
            </a:r>
          </a:p>
        </p:txBody>
      </p:sp>
      <p:sp>
        <p:nvSpPr>
          <p:cNvPr id="8" name="TextBox 7">
            <a:extLst>
              <a:ext uri="{FF2B5EF4-FFF2-40B4-BE49-F238E27FC236}">
                <a16:creationId xmlns:a16="http://schemas.microsoft.com/office/drawing/2014/main" id="{77EF114E-9981-6739-B2C6-1B19B0D38D0C}"/>
              </a:ext>
            </a:extLst>
          </p:cNvPr>
          <p:cNvSpPr txBox="1"/>
          <p:nvPr/>
        </p:nvSpPr>
        <p:spPr>
          <a:xfrm>
            <a:off x="6582623" y="4487018"/>
            <a:ext cx="1388837" cy="346249"/>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Rwanda, Tanzania,</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Cote d’Ivoire, </a:t>
            </a:r>
            <a:r>
              <a:rPr kumimoji="0" lang="en-US" sz="825"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sym typeface="Arial"/>
              </a:rPr>
              <a:t>Guinée</a:t>
            </a:r>
            <a:endParaRPr kumimoji="0" lang="en-US" sz="825"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2304870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54185" y="2660228"/>
            <a:ext cx="1871798" cy="1268304"/>
          </a:xfrm>
          <a:prstGeom prst="rect">
            <a:avLst/>
          </a:prstGeom>
          <a:ln>
            <a:noFill/>
          </a:ln>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0974" indent="-170974" defTabSz="685783" fontAlgn="base">
              <a:spcBef>
                <a:spcPts val="750"/>
              </a:spcBef>
              <a:spcAft>
                <a:spcPct val="0"/>
              </a:spcAft>
              <a:buClrTx/>
              <a:buFont typeface="Wingdings" panose="05000000000000000000" pitchFamily="2" charset="2"/>
              <a:buChar char="ü"/>
              <a:defRPr/>
            </a:pPr>
            <a:r>
              <a:rPr lang="fr" sz="1050" dirty="0">
                <a:solidFill>
                  <a:prstClr val="black"/>
                </a:solidFill>
                <a:latin typeface="Arial" panose="020B0604020202020204" pitchFamily="34" charset="0"/>
                <a:cs typeface="Arial" panose="020B0604020202020204" pitchFamily="34" charset="0"/>
              </a:rPr>
              <a:t>Apporter les vaccins aux endroits et événements auxquels les femmes se rendent </a:t>
            </a:r>
            <a:endParaRPr lang="fr" sz="1800" dirty="0">
              <a:solidFill>
                <a:prstClr val="black"/>
              </a:solidFill>
              <a:latin typeface="Arial" panose="020B0604020202020204" pitchFamily="34" charset="0"/>
              <a:cs typeface="Arial" panose="020B0604020202020204" pitchFamily="34" charset="0"/>
            </a:endParaRPr>
          </a:p>
          <a:p>
            <a:pPr marL="170974" indent="-170974" defTabSz="685783" fontAlgn="base">
              <a:spcBef>
                <a:spcPts val="750"/>
              </a:spcBef>
              <a:spcAft>
                <a:spcPct val="0"/>
              </a:spcAft>
              <a:buClrTx/>
              <a:buFont typeface="Wingdings" panose="05000000000000000000" pitchFamily="2" charset="2"/>
              <a:buChar char="ü"/>
              <a:defRPr/>
            </a:pPr>
            <a:r>
              <a:rPr lang="fr" sz="1050" dirty="0">
                <a:solidFill>
                  <a:prstClr val="black"/>
                </a:solidFill>
                <a:latin typeface="Arial" panose="020B0604020202020204" pitchFamily="34" charset="0"/>
                <a:cs typeface="Arial" panose="020B0604020202020204" pitchFamily="34" charset="0"/>
              </a:rPr>
              <a:t>Envisager des heures de vaccination étendues/flexibles</a:t>
            </a:r>
          </a:p>
          <a:p>
            <a:pPr marL="170974" indent="-170974" defTabSz="685783" fontAlgn="base">
              <a:spcBef>
                <a:spcPts val="750"/>
              </a:spcBef>
              <a:spcAft>
                <a:spcPct val="0"/>
              </a:spcAft>
              <a:buClrTx/>
              <a:buFont typeface="Wingdings" panose="05000000000000000000" pitchFamily="2" charset="2"/>
              <a:buChar char="ü"/>
              <a:defRPr/>
            </a:pPr>
            <a:r>
              <a:rPr lang="fr" sz="1050" dirty="0">
                <a:solidFill>
                  <a:prstClr val="black"/>
                </a:solidFill>
                <a:latin typeface="Arial" panose="020B0604020202020204" pitchFamily="34" charset="0"/>
                <a:cs typeface="Arial" panose="020B0604020202020204" pitchFamily="34" charset="0"/>
              </a:rPr>
              <a:t>Fourniture de plusieurs services au même point</a:t>
            </a:r>
          </a:p>
        </p:txBody>
      </p:sp>
      <p:sp>
        <p:nvSpPr>
          <p:cNvPr id="9" name="Subtitle 2"/>
          <p:cNvSpPr txBox="1">
            <a:spLocks/>
          </p:cNvSpPr>
          <p:nvPr/>
        </p:nvSpPr>
        <p:spPr>
          <a:xfrm>
            <a:off x="1925983" y="3024038"/>
            <a:ext cx="1620000" cy="650934"/>
          </a:xfrm>
          <a:prstGeom prst="rect">
            <a:avLst/>
          </a:prstGeom>
          <a:ln>
            <a:noFill/>
          </a:ln>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0974" indent="-170974" defTabSz="685783" fontAlgn="base">
              <a:spcBef>
                <a:spcPts val="750"/>
              </a:spcBef>
              <a:spcAft>
                <a:spcPct val="0"/>
              </a:spcAft>
              <a:buClrTx/>
              <a:buFont typeface="Wingdings" panose="05000000000000000000" pitchFamily="2" charset="2"/>
              <a:buChar char="ü"/>
              <a:defRPr/>
            </a:pPr>
            <a:r>
              <a:rPr lang="fr" sz="1050" dirty="0">
                <a:solidFill>
                  <a:prstClr val="black"/>
                </a:solidFill>
                <a:latin typeface="Arial" panose="020B0604020202020204" pitchFamily="34" charset="0"/>
                <a:cs typeface="Arial" panose="020B0604020202020204" pitchFamily="34" charset="0"/>
              </a:rPr>
              <a:t> Soutenir les hommes et les pères en tant que défenseurs des vaccins</a:t>
            </a:r>
            <a:endParaRPr lang="fr" sz="1800" dirty="0">
              <a:solidFill>
                <a:prstClr val="black"/>
              </a:solidFill>
              <a:latin typeface="Arial" panose="020B0604020202020204" pitchFamily="34" charset="0"/>
              <a:cs typeface="Arial" panose="020B0604020202020204" pitchFamily="34" charset="0"/>
            </a:endParaRPr>
          </a:p>
          <a:p>
            <a:pPr marL="170974" indent="-170974" defTabSz="685783" fontAlgn="base">
              <a:spcBef>
                <a:spcPts val="750"/>
              </a:spcBef>
              <a:spcAft>
                <a:spcPct val="0"/>
              </a:spcAft>
              <a:buClrTx/>
              <a:buFont typeface="Wingdings" panose="05000000000000000000" pitchFamily="2" charset="2"/>
              <a:buChar char="ü"/>
              <a:defRPr/>
            </a:pPr>
            <a:r>
              <a:rPr lang="fr" sz="1050" dirty="0">
                <a:solidFill>
                  <a:prstClr val="black"/>
                </a:solidFill>
                <a:latin typeface="Arial" panose="020B0604020202020204" pitchFamily="34" charset="0"/>
                <a:cs typeface="Arial" panose="020B0604020202020204" pitchFamily="34" charset="0"/>
              </a:rPr>
              <a:t>Promouvoir l'engagement des hommes envers les soins apportés aux enfants et la prise de décision conjointe</a:t>
            </a:r>
          </a:p>
        </p:txBody>
      </p:sp>
      <p:sp>
        <p:nvSpPr>
          <p:cNvPr id="13" name="Subtitle 2"/>
          <p:cNvSpPr txBox="1">
            <a:spLocks/>
          </p:cNvSpPr>
          <p:nvPr/>
        </p:nvSpPr>
        <p:spPr>
          <a:xfrm>
            <a:off x="3675621" y="3261995"/>
            <a:ext cx="1752803" cy="748284"/>
          </a:xfrm>
          <a:prstGeom prst="rect">
            <a:avLst/>
          </a:prstGeom>
          <a:ln>
            <a:noFill/>
          </a:ln>
        </p:spPr>
        <p:txBody>
          <a:bodyPr anchor="ctr">
            <a:noAutofit/>
          </a:bodyPr>
          <a:lstStyle>
            <a:defPPr>
              <a:defRPr lang="fr"/>
            </a:defPPr>
            <a:lvl1pPr marL="228600" marR="0" lvl="0" indent="-228600" fontAlgn="base">
              <a:lnSpc>
                <a:spcPct val="90000"/>
              </a:lnSpc>
              <a:spcBef>
                <a:spcPts val="1000"/>
              </a:spcBef>
              <a:spcAft>
                <a:spcPct val="0"/>
              </a:spcAft>
              <a:buClrTx/>
              <a:buSzTx/>
              <a:buFont typeface="Wingdings" panose="05000000000000000000" pitchFamily="2" charset="2"/>
              <a:buChar char="ü"/>
              <a:tabLst/>
              <a:defRPr kumimoji="0" b="0" i="0" u="none" strike="noStrike" cap="none" spc="0" normalizeH="0" baseline="0">
                <a:ln>
                  <a:noFill/>
                </a:ln>
                <a:solidFill>
                  <a:prstClr val="black"/>
                </a:solidFill>
                <a:effectLst/>
                <a:uLnTx/>
                <a:uFillTx/>
                <a:latin typeface="Segoe U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71446" indent="-171446" defTabSz="685783">
              <a:spcBef>
                <a:spcPts val="750"/>
              </a:spcBef>
            </a:pPr>
            <a:r>
              <a:rPr lang="fr" sz="1050" kern="1200" dirty="0">
                <a:latin typeface="Arial"/>
              </a:rPr>
              <a:t>Augmenter le nombre d’agents de vaccination de sexe féminin </a:t>
            </a:r>
          </a:p>
          <a:p>
            <a:pPr marL="171446" indent="-171446" defTabSz="685783">
              <a:spcBef>
                <a:spcPts val="750"/>
              </a:spcBef>
            </a:pPr>
            <a:r>
              <a:rPr lang="fr" sz="1050" kern="1200" dirty="0">
                <a:latin typeface="Arial"/>
              </a:rPr>
              <a:t>Mettre en place une ligne d'assistance pour les questions consacrées aux femmes*</a:t>
            </a:r>
          </a:p>
          <a:p>
            <a:pPr marL="171446" indent="-171446" defTabSz="685783">
              <a:spcBef>
                <a:spcPts val="750"/>
              </a:spcBef>
            </a:pPr>
            <a:r>
              <a:rPr lang="fr" sz="1050" kern="1200" dirty="0">
                <a:latin typeface="Arial"/>
              </a:rPr>
              <a:t>Proposer des sites de vaccination fréquentés par des « femmes seulement »*</a:t>
            </a:r>
            <a:endParaRPr lang="fr" sz="1050" kern="1200" dirty="0">
              <a:ea typeface="+mn-ea"/>
            </a:endParaRPr>
          </a:p>
        </p:txBody>
      </p:sp>
      <p:sp>
        <p:nvSpPr>
          <p:cNvPr id="17" name="Subtitle 2"/>
          <p:cNvSpPr txBox="1">
            <a:spLocks/>
          </p:cNvSpPr>
          <p:nvPr/>
        </p:nvSpPr>
        <p:spPr>
          <a:xfrm>
            <a:off x="5528309" y="3312446"/>
            <a:ext cx="1766038" cy="748284"/>
          </a:xfrm>
          <a:prstGeom prst="rect">
            <a:avLst/>
          </a:prstGeom>
          <a:ln>
            <a:noFill/>
          </a:ln>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0974" indent="-170974" defTabSz="685783" fontAlgn="base">
              <a:spcBef>
                <a:spcPts val="750"/>
              </a:spcBef>
              <a:spcAft>
                <a:spcPct val="0"/>
              </a:spcAft>
              <a:buClrTx/>
              <a:buFont typeface="Wingdings" panose="05000000000000000000" pitchFamily="2" charset="2"/>
              <a:buChar char="ü"/>
              <a:defRPr/>
            </a:pPr>
            <a:r>
              <a:rPr lang="fr" sz="1050" dirty="0">
                <a:solidFill>
                  <a:prstClr val="black"/>
                </a:solidFill>
                <a:latin typeface="Arial" panose="020B0604020202020204" pitchFamily="34" charset="0"/>
                <a:cs typeface="Arial" panose="020B0604020202020204" pitchFamily="34" charset="0"/>
              </a:rPr>
              <a:t>Offrir une formation sensible au genre et à la diversité aux travailleurs de la santé</a:t>
            </a:r>
            <a:endParaRPr lang="fr" sz="1800" dirty="0">
              <a:solidFill>
                <a:prstClr val="black"/>
              </a:solidFill>
              <a:latin typeface="Arial" panose="020B0604020202020204" pitchFamily="34" charset="0"/>
              <a:cs typeface="Arial" panose="020B0604020202020204" pitchFamily="34" charset="0"/>
            </a:endParaRPr>
          </a:p>
          <a:p>
            <a:pPr marL="170974" indent="-170974" defTabSz="685783" fontAlgn="base">
              <a:spcBef>
                <a:spcPts val="750"/>
              </a:spcBef>
              <a:spcAft>
                <a:spcPct val="0"/>
              </a:spcAft>
              <a:buClrTx/>
              <a:buFont typeface="Wingdings" panose="05000000000000000000" pitchFamily="2" charset="2"/>
              <a:buChar char="ü"/>
              <a:defRPr/>
            </a:pPr>
            <a:r>
              <a:rPr lang="fr" sz="1050" dirty="0">
                <a:solidFill>
                  <a:prstClr val="black"/>
                </a:solidFill>
                <a:latin typeface="Arial" panose="020B0604020202020204" pitchFamily="34" charset="0"/>
                <a:cs typeface="Arial" panose="020B0604020202020204" pitchFamily="34" charset="0"/>
              </a:rPr>
              <a:t>Ouvrir des cliniques spéciales pour les jeunes mères</a:t>
            </a:r>
          </a:p>
          <a:p>
            <a:pPr marL="170974" indent="-170974" defTabSz="685783">
              <a:spcBef>
                <a:spcPts val="750"/>
              </a:spcBef>
              <a:spcAft>
                <a:spcPct val="0"/>
              </a:spcAft>
              <a:buClrTx/>
              <a:buFont typeface="Wingdings" panose="05000000000000000000" pitchFamily="2" charset="2"/>
              <a:buChar char="ü"/>
              <a:defRPr/>
            </a:pPr>
            <a:r>
              <a:rPr lang="fr" sz="1050" dirty="0">
                <a:solidFill>
                  <a:prstClr val="black"/>
                </a:solidFill>
                <a:latin typeface="Arial" panose="020B0604020202020204" pitchFamily="34" charset="0"/>
                <a:ea typeface="Segoe UI"/>
                <a:cs typeface="Arial" panose="020B0604020202020204" pitchFamily="34" charset="0"/>
                <a:sym typeface="Segoe UI"/>
              </a:rPr>
              <a:t>S'assurer que les minorités ethniques peuvent recevoir des services et des informations dans une langue qu'elles comprennent</a:t>
            </a:r>
          </a:p>
        </p:txBody>
      </p:sp>
      <p:sp>
        <p:nvSpPr>
          <p:cNvPr id="19" name="Rectangle 18"/>
          <p:cNvSpPr/>
          <p:nvPr/>
        </p:nvSpPr>
        <p:spPr>
          <a:xfrm flipH="1">
            <a:off x="251622" y="250866"/>
            <a:ext cx="8572338" cy="592855"/>
          </a:xfrm>
          <a:prstGeom prst="rect">
            <a:avLst/>
          </a:prstGeom>
          <a:noFill/>
        </p:spPr>
        <p:txBody>
          <a:bodyPr wrap="square">
            <a:spAutoFit/>
          </a:bodyPr>
          <a:lstStyle/>
          <a:p>
            <a:pPr defTabSz="415859" fontAlgn="base">
              <a:lnSpc>
                <a:spcPct val="90000"/>
              </a:lnSpc>
              <a:spcBef>
                <a:spcPct val="0"/>
              </a:spcBef>
              <a:spcAft>
                <a:spcPct val="0"/>
              </a:spcAft>
              <a:buClrTx/>
              <a:defRPr/>
            </a:pPr>
            <a:r>
              <a:rPr lang="fr" sz="2100" b="1" kern="1200">
                <a:solidFill>
                  <a:prstClr val="black"/>
                </a:solidFill>
                <a:latin typeface="Poppins SemiBold" pitchFamily="2" charset="77"/>
                <a:ea typeface="Roboto" panose="02000000000000000000" pitchFamily="2" charset="0"/>
                <a:cs typeface="Poppins SemiBold" pitchFamily="2" charset="77"/>
              </a:rPr>
              <a:t>Exemples de conception d'interventions sensibles au genre </a:t>
            </a:r>
            <a:r>
              <a:rPr lang="fr" sz="1500" kern="1200">
                <a:solidFill>
                  <a:prstClr val="black"/>
                </a:solidFill>
                <a:latin typeface="Poppins SemiBold" pitchFamily="2" charset="77"/>
                <a:ea typeface="Roboto" panose="02000000000000000000" pitchFamily="2" charset="0"/>
                <a:cs typeface="Poppins SemiBold" pitchFamily="2" charset="77"/>
              </a:rPr>
              <a:t>– obstacles et solutions</a:t>
            </a:r>
            <a:endParaRPr lang="fr" sz="2100" kern="1200">
              <a:solidFill>
                <a:prstClr val="black"/>
              </a:solidFill>
              <a:latin typeface="Poppins SemiBold" pitchFamily="2" charset="77"/>
              <a:ea typeface="Roboto" panose="02000000000000000000" pitchFamily="2" charset="0"/>
              <a:cs typeface="Poppins SemiBold" pitchFamily="2" charset="77"/>
            </a:endParaRPr>
          </a:p>
        </p:txBody>
      </p:sp>
      <p:grpSp>
        <p:nvGrpSpPr>
          <p:cNvPr id="5" name="Group 4"/>
          <p:cNvGrpSpPr/>
          <p:nvPr/>
        </p:nvGrpSpPr>
        <p:grpSpPr>
          <a:xfrm>
            <a:off x="83981" y="1083692"/>
            <a:ext cx="1620000" cy="1288192"/>
            <a:chOff x="918520" y="2092180"/>
            <a:chExt cx="2174790" cy="1717589"/>
          </a:xfrm>
        </p:grpSpPr>
        <p:sp>
          <p:nvSpPr>
            <p:cNvPr id="2" name="Rectangle 1"/>
            <p:cNvSpPr/>
            <p:nvPr/>
          </p:nvSpPr>
          <p:spPr>
            <a:xfrm>
              <a:off x="918520" y="2092180"/>
              <a:ext cx="2174790" cy="171758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0961" defTabSz="685783" fontAlgn="base">
                <a:spcBef>
                  <a:spcPct val="0"/>
                </a:spcBef>
                <a:spcAft>
                  <a:spcPct val="0"/>
                </a:spcAft>
                <a:buClrTx/>
                <a:defRPr/>
              </a:pPr>
              <a:endParaRPr lang="fr" sz="2400" b="1" kern="1200">
                <a:solidFill>
                  <a:prstClr val="black">
                    <a:lumMod val="65000"/>
                    <a:lumOff val="35000"/>
                  </a:prstClr>
                </a:solidFill>
                <a:latin typeface="Segoe UI"/>
              </a:endParaRPr>
            </a:p>
          </p:txBody>
        </p:sp>
        <p:grpSp>
          <p:nvGrpSpPr>
            <p:cNvPr id="21" name="Group 4"/>
            <p:cNvGrpSpPr>
              <a:grpSpLocks noChangeAspect="1"/>
            </p:cNvGrpSpPr>
            <p:nvPr/>
          </p:nvGrpSpPr>
          <p:grpSpPr bwMode="auto">
            <a:xfrm>
              <a:off x="2591575" y="3389259"/>
              <a:ext cx="89069" cy="16722"/>
              <a:chOff x="3584" y="2367"/>
              <a:chExt cx="506" cy="95"/>
            </a:xfrm>
            <a:solidFill>
              <a:schemeClr val="bg1"/>
            </a:solidFill>
          </p:grpSpPr>
          <p:sp>
            <p:nvSpPr>
              <p:cNvPr id="24" name="Freeform 6"/>
              <p:cNvSpPr>
                <a:spLocks/>
              </p:cNvSpPr>
              <p:nvPr/>
            </p:nvSpPr>
            <p:spPr bwMode="auto">
              <a:xfrm>
                <a:off x="3789" y="2367"/>
                <a:ext cx="97" cy="95"/>
              </a:xfrm>
              <a:custGeom>
                <a:avLst/>
                <a:gdLst>
                  <a:gd name="T0" fmla="*/ 96 w 193"/>
                  <a:gd name="T1" fmla="*/ 0 h 191"/>
                  <a:gd name="T2" fmla="*/ 121 w 193"/>
                  <a:gd name="T3" fmla="*/ 4 h 191"/>
                  <a:gd name="T4" fmla="*/ 144 w 193"/>
                  <a:gd name="T5" fmla="*/ 13 h 191"/>
                  <a:gd name="T6" fmla="*/ 164 w 193"/>
                  <a:gd name="T7" fmla="*/ 27 h 191"/>
                  <a:gd name="T8" fmla="*/ 179 w 193"/>
                  <a:gd name="T9" fmla="*/ 49 h 191"/>
                  <a:gd name="T10" fmla="*/ 190 w 193"/>
                  <a:gd name="T11" fmla="*/ 70 h 191"/>
                  <a:gd name="T12" fmla="*/ 193 w 193"/>
                  <a:gd name="T13" fmla="*/ 96 h 191"/>
                  <a:gd name="T14" fmla="*/ 190 w 193"/>
                  <a:gd name="T15" fmla="*/ 121 h 191"/>
                  <a:gd name="T16" fmla="*/ 179 w 193"/>
                  <a:gd name="T17" fmla="*/ 144 h 191"/>
                  <a:gd name="T18" fmla="*/ 164 w 193"/>
                  <a:gd name="T19" fmla="*/ 164 h 191"/>
                  <a:gd name="T20" fmla="*/ 144 w 193"/>
                  <a:gd name="T21" fmla="*/ 179 h 191"/>
                  <a:gd name="T22" fmla="*/ 121 w 193"/>
                  <a:gd name="T23" fmla="*/ 188 h 191"/>
                  <a:gd name="T24" fmla="*/ 96 w 193"/>
                  <a:gd name="T25" fmla="*/ 191 h 191"/>
                  <a:gd name="T26" fmla="*/ 72 w 193"/>
                  <a:gd name="T27" fmla="*/ 188 h 191"/>
                  <a:gd name="T28" fmla="*/ 49 w 193"/>
                  <a:gd name="T29" fmla="*/ 179 h 191"/>
                  <a:gd name="T30" fmla="*/ 29 w 193"/>
                  <a:gd name="T31" fmla="*/ 164 h 191"/>
                  <a:gd name="T32" fmla="*/ 13 w 193"/>
                  <a:gd name="T33" fmla="*/ 144 h 191"/>
                  <a:gd name="T34" fmla="*/ 4 w 193"/>
                  <a:gd name="T35" fmla="*/ 121 h 191"/>
                  <a:gd name="T36" fmla="*/ 0 w 193"/>
                  <a:gd name="T37" fmla="*/ 96 h 191"/>
                  <a:gd name="T38" fmla="*/ 4 w 193"/>
                  <a:gd name="T39" fmla="*/ 70 h 191"/>
                  <a:gd name="T40" fmla="*/ 13 w 193"/>
                  <a:gd name="T41" fmla="*/ 47 h 191"/>
                  <a:gd name="T42" fmla="*/ 29 w 193"/>
                  <a:gd name="T43" fmla="*/ 27 h 191"/>
                  <a:gd name="T44" fmla="*/ 49 w 193"/>
                  <a:gd name="T45" fmla="*/ 13 h 191"/>
                  <a:gd name="T46" fmla="*/ 72 w 193"/>
                  <a:gd name="T47" fmla="*/ 4 h 191"/>
                  <a:gd name="T48" fmla="*/ 96 w 193"/>
                  <a:gd name="T4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91">
                    <a:moveTo>
                      <a:pt x="96" y="0"/>
                    </a:moveTo>
                    <a:lnTo>
                      <a:pt x="121" y="4"/>
                    </a:lnTo>
                    <a:lnTo>
                      <a:pt x="144" y="13"/>
                    </a:lnTo>
                    <a:lnTo>
                      <a:pt x="164" y="27"/>
                    </a:lnTo>
                    <a:lnTo>
                      <a:pt x="179" y="49"/>
                    </a:lnTo>
                    <a:lnTo>
                      <a:pt x="190" y="70"/>
                    </a:lnTo>
                    <a:lnTo>
                      <a:pt x="193" y="96"/>
                    </a:lnTo>
                    <a:lnTo>
                      <a:pt x="190" y="121"/>
                    </a:lnTo>
                    <a:lnTo>
                      <a:pt x="179" y="144"/>
                    </a:lnTo>
                    <a:lnTo>
                      <a:pt x="164" y="164"/>
                    </a:lnTo>
                    <a:lnTo>
                      <a:pt x="144" y="179"/>
                    </a:lnTo>
                    <a:lnTo>
                      <a:pt x="121" y="188"/>
                    </a:lnTo>
                    <a:lnTo>
                      <a:pt x="96" y="191"/>
                    </a:lnTo>
                    <a:lnTo>
                      <a:pt x="72" y="188"/>
                    </a:lnTo>
                    <a:lnTo>
                      <a:pt x="49" y="179"/>
                    </a:lnTo>
                    <a:lnTo>
                      <a:pt x="29" y="164"/>
                    </a:lnTo>
                    <a:lnTo>
                      <a:pt x="13" y="144"/>
                    </a:lnTo>
                    <a:lnTo>
                      <a:pt x="4" y="121"/>
                    </a:lnTo>
                    <a:lnTo>
                      <a:pt x="0" y="96"/>
                    </a:lnTo>
                    <a:lnTo>
                      <a:pt x="4" y="70"/>
                    </a:lnTo>
                    <a:lnTo>
                      <a:pt x="13" y="47"/>
                    </a:lnTo>
                    <a:lnTo>
                      <a:pt x="29" y="27"/>
                    </a:lnTo>
                    <a:lnTo>
                      <a:pt x="49" y="13"/>
                    </a:lnTo>
                    <a:lnTo>
                      <a:pt x="72" y="4"/>
                    </a:lnTo>
                    <a:lnTo>
                      <a:pt x="9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fontAlgn="base">
                  <a:spcBef>
                    <a:spcPct val="0"/>
                  </a:spcBef>
                  <a:spcAft>
                    <a:spcPct val="0"/>
                  </a:spcAft>
                  <a:buClrTx/>
                  <a:defRPr/>
                </a:pPr>
                <a:endParaRPr lang="fr" sz="1200" kern="1200">
                  <a:solidFill>
                    <a:prstClr val="black"/>
                  </a:solidFill>
                  <a:latin typeface="Calibri" pitchFamily="34" charset="0"/>
                  <a:ea typeface="ＭＳ Ｐゴシック" pitchFamily="34" charset="-128"/>
                  <a:cs typeface="Arial" charset="0"/>
                </a:endParaRPr>
              </a:p>
            </p:txBody>
          </p:sp>
          <p:sp>
            <p:nvSpPr>
              <p:cNvPr id="25" name="Freeform 7"/>
              <p:cNvSpPr>
                <a:spLocks/>
              </p:cNvSpPr>
              <p:nvPr/>
            </p:nvSpPr>
            <p:spPr bwMode="auto">
              <a:xfrm>
                <a:off x="3584" y="2367"/>
                <a:ext cx="96" cy="95"/>
              </a:xfrm>
              <a:custGeom>
                <a:avLst/>
                <a:gdLst>
                  <a:gd name="T0" fmla="*/ 96 w 192"/>
                  <a:gd name="T1" fmla="*/ 0 h 191"/>
                  <a:gd name="T2" fmla="*/ 121 w 192"/>
                  <a:gd name="T3" fmla="*/ 4 h 191"/>
                  <a:gd name="T4" fmla="*/ 145 w 192"/>
                  <a:gd name="T5" fmla="*/ 13 h 191"/>
                  <a:gd name="T6" fmla="*/ 165 w 192"/>
                  <a:gd name="T7" fmla="*/ 27 h 191"/>
                  <a:gd name="T8" fmla="*/ 179 w 192"/>
                  <a:gd name="T9" fmla="*/ 47 h 191"/>
                  <a:gd name="T10" fmla="*/ 190 w 192"/>
                  <a:gd name="T11" fmla="*/ 70 h 191"/>
                  <a:gd name="T12" fmla="*/ 192 w 192"/>
                  <a:gd name="T13" fmla="*/ 96 h 191"/>
                  <a:gd name="T14" fmla="*/ 190 w 192"/>
                  <a:gd name="T15" fmla="*/ 121 h 191"/>
                  <a:gd name="T16" fmla="*/ 179 w 192"/>
                  <a:gd name="T17" fmla="*/ 144 h 191"/>
                  <a:gd name="T18" fmla="*/ 165 w 192"/>
                  <a:gd name="T19" fmla="*/ 164 h 191"/>
                  <a:gd name="T20" fmla="*/ 145 w 192"/>
                  <a:gd name="T21" fmla="*/ 179 h 191"/>
                  <a:gd name="T22" fmla="*/ 121 w 192"/>
                  <a:gd name="T23" fmla="*/ 188 h 191"/>
                  <a:gd name="T24" fmla="*/ 96 w 192"/>
                  <a:gd name="T25" fmla="*/ 191 h 191"/>
                  <a:gd name="T26" fmla="*/ 71 w 192"/>
                  <a:gd name="T27" fmla="*/ 188 h 191"/>
                  <a:gd name="T28" fmla="*/ 49 w 192"/>
                  <a:gd name="T29" fmla="*/ 179 h 191"/>
                  <a:gd name="T30" fmla="*/ 29 w 192"/>
                  <a:gd name="T31" fmla="*/ 164 h 191"/>
                  <a:gd name="T32" fmla="*/ 13 w 192"/>
                  <a:gd name="T33" fmla="*/ 144 h 191"/>
                  <a:gd name="T34" fmla="*/ 4 w 192"/>
                  <a:gd name="T35" fmla="*/ 121 h 191"/>
                  <a:gd name="T36" fmla="*/ 0 w 192"/>
                  <a:gd name="T37" fmla="*/ 96 h 191"/>
                  <a:gd name="T38" fmla="*/ 4 w 192"/>
                  <a:gd name="T39" fmla="*/ 70 h 191"/>
                  <a:gd name="T40" fmla="*/ 13 w 192"/>
                  <a:gd name="T41" fmla="*/ 47 h 191"/>
                  <a:gd name="T42" fmla="*/ 29 w 192"/>
                  <a:gd name="T43" fmla="*/ 27 h 191"/>
                  <a:gd name="T44" fmla="*/ 49 w 192"/>
                  <a:gd name="T45" fmla="*/ 13 h 191"/>
                  <a:gd name="T46" fmla="*/ 71 w 192"/>
                  <a:gd name="T47" fmla="*/ 4 h 191"/>
                  <a:gd name="T48" fmla="*/ 96 w 192"/>
                  <a:gd name="T4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91">
                    <a:moveTo>
                      <a:pt x="96" y="0"/>
                    </a:moveTo>
                    <a:lnTo>
                      <a:pt x="121" y="4"/>
                    </a:lnTo>
                    <a:lnTo>
                      <a:pt x="145" y="13"/>
                    </a:lnTo>
                    <a:lnTo>
                      <a:pt x="165" y="27"/>
                    </a:lnTo>
                    <a:lnTo>
                      <a:pt x="179" y="47"/>
                    </a:lnTo>
                    <a:lnTo>
                      <a:pt x="190" y="70"/>
                    </a:lnTo>
                    <a:lnTo>
                      <a:pt x="192" y="96"/>
                    </a:lnTo>
                    <a:lnTo>
                      <a:pt x="190" y="121"/>
                    </a:lnTo>
                    <a:lnTo>
                      <a:pt x="179" y="144"/>
                    </a:lnTo>
                    <a:lnTo>
                      <a:pt x="165" y="164"/>
                    </a:lnTo>
                    <a:lnTo>
                      <a:pt x="145" y="179"/>
                    </a:lnTo>
                    <a:lnTo>
                      <a:pt x="121" y="188"/>
                    </a:lnTo>
                    <a:lnTo>
                      <a:pt x="96" y="191"/>
                    </a:lnTo>
                    <a:lnTo>
                      <a:pt x="71" y="188"/>
                    </a:lnTo>
                    <a:lnTo>
                      <a:pt x="49" y="179"/>
                    </a:lnTo>
                    <a:lnTo>
                      <a:pt x="29" y="164"/>
                    </a:lnTo>
                    <a:lnTo>
                      <a:pt x="13" y="144"/>
                    </a:lnTo>
                    <a:lnTo>
                      <a:pt x="4" y="121"/>
                    </a:lnTo>
                    <a:lnTo>
                      <a:pt x="0" y="96"/>
                    </a:lnTo>
                    <a:lnTo>
                      <a:pt x="4" y="70"/>
                    </a:lnTo>
                    <a:lnTo>
                      <a:pt x="13" y="47"/>
                    </a:lnTo>
                    <a:lnTo>
                      <a:pt x="29" y="27"/>
                    </a:lnTo>
                    <a:lnTo>
                      <a:pt x="49" y="13"/>
                    </a:lnTo>
                    <a:lnTo>
                      <a:pt x="71" y="4"/>
                    </a:lnTo>
                    <a:lnTo>
                      <a:pt x="9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fontAlgn="base">
                  <a:spcBef>
                    <a:spcPct val="0"/>
                  </a:spcBef>
                  <a:spcAft>
                    <a:spcPct val="0"/>
                  </a:spcAft>
                  <a:buClrTx/>
                  <a:defRPr/>
                </a:pPr>
                <a:endParaRPr lang="fr" sz="1200" kern="1200">
                  <a:solidFill>
                    <a:prstClr val="black"/>
                  </a:solidFill>
                  <a:latin typeface="Calibri" pitchFamily="34" charset="0"/>
                  <a:ea typeface="ＭＳ Ｐゴシック" pitchFamily="34" charset="-128"/>
                  <a:cs typeface="Arial" charset="0"/>
                </a:endParaRPr>
              </a:p>
            </p:txBody>
          </p:sp>
          <p:sp>
            <p:nvSpPr>
              <p:cNvPr id="26" name="Freeform 8"/>
              <p:cNvSpPr>
                <a:spLocks/>
              </p:cNvSpPr>
              <p:nvPr/>
            </p:nvSpPr>
            <p:spPr bwMode="auto">
              <a:xfrm>
                <a:off x="3994" y="2367"/>
                <a:ext cx="96" cy="95"/>
              </a:xfrm>
              <a:custGeom>
                <a:avLst/>
                <a:gdLst>
                  <a:gd name="T0" fmla="*/ 95 w 193"/>
                  <a:gd name="T1" fmla="*/ 0 h 191"/>
                  <a:gd name="T2" fmla="*/ 121 w 193"/>
                  <a:gd name="T3" fmla="*/ 4 h 191"/>
                  <a:gd name="T4" fmla="*/ 144 w 193"/>
                  <a:gd name="T5" fmla="*/ 13 h 191"/>
                  <a:gd name="T6" fmla="*/ 164 w 193"/>
                  <a:gd name="T7" fmla="*/ 27 h 191"/>
                  <a:gd name="T8" fmla="*/ 180 w 193"/>
                  <a:gd name="T9" fmla="*/ 49 h 191"/>
                  <a:gd name="T10" fmla="*/ 189 w 193"/>
                  <a:gd name="T11" fmla="*/ 70 h 191"/>
                  <a:gd name="T12" fmla="*/ 193 w 193"/>
                  <a:gd name="T13" fmla="*/ 96 h 191"/>
                  <a:gd name="T14" fmla="*/ 189 w 193"/>
                  <a:gd name="T15" fmla="*/ 121 h 191"/>
                  <a:gd name="T16" fmla="*/ 180 w 193"/>
                  <a:gd name="T17" fmla="*/ 144 h 191"/>
                  <a:gd name="T18" fmla="*/ 164 w 193"/>
                  <a:gd name="T19" fmla="*/ 164 h 191"/>
                  <a:gd name="T20" fmla="*/ 144 w 193"/>
                  <a:gd name="T21" fmla="*/ 179 h 191"/>
                  <a:gd name="T22" fmla="*/ 121 w 193"/>
                  <a:gd name="T23" fmla="*/ 188 h 191"/>
                  <a:gd name="T24" fmla="*/ 95 w 193"/>
                  <a:gd name="T25" fmla="*/ 191 h 191"/>
                  <a:gd name="T26" fmla="*/ 72 w 193"/>
                  <a:gd name="T27" fmla="*/ 188 h 191"/>
                  <a:gd name="T28" fmla="*/ 48 w 193"/>
                  <a:gd name="T29" fmla="*/ 179 h 191"/>
                  <a:gd name="T30" fmla="*/ 29 w 193"/>
                  <a:gd name="T31" fmla="*/ 164 h 191"/>
                  <a:gd name="T32" fmla="*/ 12 w 193"/>
                  <a:gd name="T33" fmla="*/ 144 h 191"/>
                  <a:gd name="T34" fmla="*/ 3 w 193"/>
                  <a:gd name="T35" fmla="*/ 121 h 191"/>
                  <a:gd name="T36" fmla="*/ 0 w 193"/>
                  <a:gd name="T37" fmla="*/ 96 h 191"/>
                  <a:gd name="T38" fmla="*/ 3 w 193"/>
                  <a:gd name="T39" fmla="*/ 70 h 191"/>
                  <a:gd name="T40" fmla="*/ 12 w 193"/>
                  <a:gd name="T41" fmla="*/ 47 h 191"/>
                  <a:gd name="T42" fmla="*/ 29 w 193"/>
                  <a:gd name="T43" fmla="*/ 27 h 191"/>
                  <a:gd name="T44" fmla="*/ 48 w 193"/>
                  <a:gd name="T45" fmla="*/ 13 h 191"/>
                  <a:gd name="T46" fmla="*/ 72 w 193"/>
                  <a:gd name="T47" fmla="*/ 4 h 191"/>
                  <a:gd name="T48" fmla="*/ 95 w 193"/>
                  <a:gd name="T4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91">
                    <a:moveTo>
                      <a:pt x="95" y="0"/>
                    </a:moveTo>
                    <a:lnTo>
                      <a:pt x="121" y="4"/>
                    </a:lnTo>
                    <a:lnTo>
                      <a:pt x="144" y="13"/>
                    </a:lnTo>
                    <a:lnTo>
                      <a:pt x="164" y="27"/>
                    </a:lnTo>
                    <a:lnTo>
                      <a:pt x="180" y="49"/>
                    </a:lnTo>
                    <a:lnTo>
                      <a:pt x="189" y="70"/>
                    </a:lnTo>
                    <a:lnTo>
                      <a:pt x="193" y="96"/>
                    </a:lnTo>
                    <a:lnTo>
                      <a:pt x="189" y="121"/>
                    </a:lnTo>
                    <a:lnTo>
                      <a:pt x="180" y="144"/>
                    </a:lnTo>
                    <a:lnTo>
                      <a:pt x="164" y="164"/>
                    </a:lnTo>
                    <a:lnTo>
                      <a:pt x="144" y="179"/>
                    </a:lnTo>
                    <a:lnTo>
                      <a:pt x="121" y="188"/>
                    </a:lnTo>
                    <a:lnTo>
                      <a:pt x="95" y="191"/>
                    </a:lnTo>
                    <a:lnTo>
                      <a:pt x="72" y="188"/>
                    </a:lnTo>
                    <a:lnTo>
                      <a:pt x="48" y="179"/>
                    </a:lnTo>
                    <a:lnTo>
                      <a:pt x="29" y="164"/>
                    </a:lnTo>
                    <a:lnTo>
                      <a:pt x="12" y="144"/>
                    </a:lnTo>
                    <a:lnTo>
                      <a:pt x="3" y="121"/>
                    </a:lnTo>
                    <a:lnTo>
                      <a:pt x="0" y="96"/>
                    </a:lnTo>
                    <a:lnTo>
                      <a:pt x="3" y="70"/>
                    </a:lnTo>
                    <a:lnTo>
                      <a:pt x="12" y="47"/>
                    </a:lnTo>
                    <a:lnTo>
                      <a:pt x="29" y="27"/>
                    </a:lnTo>
                    <a:lnTo>
                      <a:pt x="48" y="13"/>
                    </a:lnTo>
                    <a:lnTo>
                      <a:pt x="72" y="4"/>
                    </a:lnTo>
                    <a:lnTo>
                      <a:pt x="9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fontAlgn="base">
                  <a:spcBef>
                    <a:spcPct val="0"/>
                  </a:spcBef>
                  <a:spcAft>
                    <a:spcPct val="0"/>
                  </a:spcAft>
                  <a:buClrTx/>
                  <a:defRPr/>
                </a:pPr>
                <a:endParaRPr lang="fr" sz="1200" kern="1200">
                  <a:solidFill>
                    <a:prstClr val="black"/>
                  </a:solidFill>
                  <a:latin typeface="Calibri" pitchFamily="34" charset="0"/>
                  <a:ea typeface="ＭＳ Ｐゴシック" pitchFamily="34" charset="-128"/>
                  <a:cs typeface="Arial" charset="0"/>
                </a:endParaRPr>
              </a:p>
            </p:txBody>
          </p:sp>
        </p:grpSp>
      </p:grpSp>
      <p:sp>
        <p:nvSpPr>
          <p:cNvPr id="7" name="Rectangle 6"/>
          <p:cNvSpPr/>
          <p:nvPr/>
        </p:nvSpPr>
        <p:spPr>
          <a:xfrm>
            <a:off x="1925983" y="1098660"/>
            <a:ext cx="1620000" cy="1288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0961" defTabSz="685783" fontAlgn="base">
              <a:spcBef>
                <a:spcPct val="0"/>
              </a:spcBef>
              <a:spcAft>
                <a:spcPct val="0"/>
              </a:spcAft>
              <a:buClrTx/>
              <a:defRPr/>
            </a:pPr>
            <a:endParaRPr lang="fr" sz="2400" b="1" kern="1200">
              <a:solidFill>
                <a:prstClr val="black">
                  <a:lumMod val="65000"/>
                  <a:lumOff val="35000"/>
                </a:prstClr>
              </a:solidFill>
              <a:latin typeface="Segoe UI"/>
            </a:endParaRPr>
          </a:p>
        </p:txBody>
      </p:sp>
      <p:sp>
        <p:nvSpPr>
          <p:cNvPr id="11" name="Rectangle 10"/>
          <p:cNvSpPr/>
          <p:nvPr/>
        </p:nvSpPr>
        <p:spPr>
          <a:xfrm>
            <a:off x="3767985" y="1089270"/>
            <a:ext cx="1620000" cy="12881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0961" defTabSz="685783" fontAlgn="base">
              <a:spcBef>
                <a:spcPct val="0"/>
              </a:spcBef>
              <a:spcAft>
                <a:spcPct val="0"/>
              </a:spcAft>
              <a:buClrTx/>
              <a:defRPr/>
            </a:pPr>
            <a:endParaRPr lang="fr" sz="2400" b="1" kern="1200">
              <a:solidFill>
                <a:prstClr val="black">
                  <a:lumMod val="65000"/>
                  <a:lumOff val="35000"/>
                </a:prstClr>
              </a:solidFill>
              <a:latin typeface="Segoe UI"/>
            </a:endParaRPr>
          </a:p>
        </p:txBody>
      </p:sp>
      <p:sp>
        <p:nvSpPr>
          <p:cNvPr id="15" name="Rectangle 14"/>
          <p:cNvSpPr/>
          <p:nvPr/>
        </p:nvSpPr>
        <p:spPr>
          <a:xfrm>
            <a:off x="5609987" y="1091022"/>
            <a:ext cx="1620000" cy="12881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0961" defTabSz="685783" fontAlgn="base">
              <a:spcBef>
                <a:spcPct val="0"/>
              </a:spcBef>
              <a:spcAft>
                <a:spcPct val="0"/>
              </a:spcAft>
              <a:buClrTx/>
              <a:defRPr/>
            </a:pPr>
            <a:endParaRPr lang="fr" sz="2400" b="1" kern="1200">
              <a:solidFill>
                <a:prstClr val="black">
                  <a:lumMod val="65000"/>
                  <a:lumOff val="35000"/>
                </a:prstClr>
              </a:solidFill>
              <a:latin typeface="Segoe UI"/>
            </a:endParaRPr>
          </a:p>
        </p:txBody>
      </p:sp>
      <p:sp>
        <p:nvSpPr>
          <p:cNvPr id="46" name="TextBox 45">
            <a:extLst>
              <a:ext uri="{FF2B5EF4-FFF2-40B4-BE49-F238E27FC236}">
                <a16:creationId xmlns:a16="http://schemas.microsoft.com/office/drawing/2014/main" id="{BA88DC09-0463-2D45-8DCE-50C7BFA088E4}"/>
              </a:ext>
            </a:extLst>
          </p:cNvPr>
          <p:cNvSpPr txBox="1"/>
          <p:nvPr/>
        </p:nvSpPr>
        <p:spPr>
          <a:xfrm>
            <a:off x="3796043" y="1088579"/>
            <a:ext cx="1631093" cy="830997"/>
          </a:xfrm>
          <a:prstGeom prst="rect">
            <a:avLst/>
          </a:prstGeom>
          <a:noFill/>
        </p:spPr>
        <p:txBody>
          <a:bodyPr wrap="square">
            <a:spAutoFit/>
          </a:bodyPr>
          <a:lstStyle/>
          <a:p>
            <a:pPr defTabSz="685783" fontAlgn="base">
              <a:spcBef>
                <a:spcPct val="0"/>
              </a:spcBef>
              <a:spcAft>
                <a:spcPct val="0"/>
              </a:spcAft>
              <a:buClrTx/>
              <a:defRPr/>
            </a:pPr>
            <a:endParaRPr lang="fr" sz="1200" b="1" kern="1200">
              <a:solidFill>
                <a:prstClr val="black"/>
              </a:solidFill>
              <a:latin typeface="Calibri" pitchFamily="34" charset="0"/>
              <a:ea typeface="ＭＳ Ｐゴシック" pitchFamily="34" charset="-128"/>
              <a:cs typeface="Arial" charset="0"/>
            </a:endParaRPr>
          </a:p>
          <a:p>
            <a:pPr defTabSz="685783" fontAlgn="base">
              <a:spcBef>
                <a:spcPct val="0"/>
              </a:spcBef>
              <a:spcAft>
                <a:spcPct val="0"/>
              </a:spcAft>
              <a:buClrTx/>
              <a:defRPr/>
            </a:pPr>
            <a:r>
              <a:rPr lang="fr" sz="1200" b="1" kern="1200">
                <a:solidFill>
                  <a:prstClr val="black"/>
                </a:solidFill>
                <a:latin typeface="Calibri" pitchFamily="34" charset="0"/>
                <a:ea typeface="ＭＳ Ｐゴシック" pitchFamily="34" charset="-128"/>
                <a:cs typeface="Arial" charset="0"/>
              </a:rPr>
              <a:t>Préférence culturelle pour les travailleuses de la santé</a:t>
            </a:r>
          </a:p>
        </p:txBody>
      </p:sp>
      <p:sp>
        <p:nvSpPr>
          <p:cNvPr id="44" name="TextBox 43">
            <a:extLst>
              <a:ext uri="{FF2B5EF4-FFF2-40B4-BE49-F238E27FC236}">
                <a16:creationId xmlns:a16="http://schemas.microsoft.com/office/drawing/2014/main" id="{4A033AD5-51A5-424D-944B-8114E7AC23F8}"/>
              </a:ext>
            </a:extLst>
          </p:cNvPr>
          <p:cNvSpPr txBox="1"/>
          <p:nvPr/>
        </p:nvSpPr>
        <p:spPr>
          <a:xfrm>
            <a:off x="169790" y="1148973"/>
            <a:ext cx="1562249" cy="1200329"/>
          </a:xfrm>
          <a:prstGeom prst="rect">
            <a:avLst/>
          </a:prstGeom>
          <a:noFill/>
        </p:spPr>
        <p:txBody>
          <a:bodyPr wrap="square">
            <a:spAutoFit/>
          </a:bodyPr>
          <a:lstStyle/>
          <a:p>
            <a:pPr defTabSz="685783" fontAlgn="base">
              <a:spcBef>
                <a:spcPct val="0"/>
              </a:spcBef>
              <a:spcAft>
                <a:spcPct val="0"/>
              </a:spcAft>
              <a:buClrTx/>
              <a:defRPr/>
            </a:pPr>
            <a:r>
              <a:rPr lang="fr" sz="1200" b="1" kern="1200" dirty="0">
                <a:solidFill>
                  <a:prstClr val="black"/>
                </a:solidFill>
                <a:latin typeface="Calibri" pitchFamily="34" charset="0"/>
                <a:ea typeface="ＭＳ Ｐゴシック" pitchFamily="34" charset="-128"/>
                <a:cs typeface="Arial" charset="0"/>
              </a:rPr>
              <a:t>Les femmes ont une mobilité et un contrôle limités sur les ressources, tout en ne disposant que de peu de temps</a:t>
            </a:r>
          </a:p>
        </p:txBody>
      </p:sp>
      <p:sp>
        <p:nvSpPr>
          <p:cNvPr id="47" name="TextBox 46">
            <a:extLst>
              <a:ext uri="{FF2B5EF4-FFF2-40B4-BE49-F238E27FC236}">
                <a16:creationId xmlns:a16="http://schemas.microsoft.com/office/drawing/2014/main" id="{2997930A-289B-CA4C-8A01-86A6421C166B}"/>
              </a:ext>
            </a:extLst>
          </p:cNvPr>
          <p:cNvSpPr txBox="1"/>
          <p:nvPr/>
        </p:nvSpPr>
        <p:spPr>
          <a:xfrm>
            <a:off x="2055822" y="1280232"/>
            <a:ext cx="1490160" cy="646331"/>
          </a:xfrm>
          <a:prstGeom prst="rect">
            <a:avLst/>
          </a:prstGeom>
          <a:noFill/>
        </p:spPr>
        <p:txBody>
          <a:bodyPr wrap="square">
            <a:spAutoFit/>
          </a:bodyPr>
          <a:lstStyle/>
          <a:p>
            <a:pPr defTabSz="685783" fontAlgn="base">
              <a:spcBef>
                <a:spcPct val="0"/>
              </a:spcBef>
              <a:spcAft>
                <a:spcPct val="0"/>
              </a:spcAft>
              <a:buClrTx/>
              <a:defRPr/>
            </a:pPr>
            <a:r>
              <a:rPr lang="fr" sz="1200" b="1" kern="1200" dirty="0">
                <a:solidFill>
                  <a:prstClr val="black"/>
                </a:solidFill>
                <a:latin typeface="Calibri" pitchFamily="34" charset="0"/>
                <a:ea typeface="ＭＳ Ｐゴシック" pitchFamily="34" charset="-128"/>
                <a:cs typeface="Arial" charset="0"/>
              </a:rPr>
              <a:t>Dynamique de genre dans la prise de décision</a:t>
            </a:r>
          </a:p>
        </p:txBody>
      </p:sp>
      <p:sp>
        <p:nvSpPr>
          <p:cNvPr id="52" name="TextBox 51">
            <a:extLst>
              <a:ext uri="{FF2B5EF4-FFF2-40B4-BE49-F238E27FC236}">
                <a16:creationId xmlns:a16="http://schemas.microsoft.com/office/drawing/2014/main" id="{5D4B7B29-CADC-BC44-85F5-D4398387DE7B}"/>
              </a:ext>
            </a:extLst>
          </p:cNvPr>
          <p:cNvSpPr txBox="1"/>
          <p:nvPr/>
        </p:nvSpPr>
        <p:spPr>
          <a:xfrm>
            <a:off x="5649138" y="1247086"/>
            <a:ext cx="1594001" cy="830997"/>
          </a:xfrm>
          <a:prstGeom prst="rect">
            <a:avLst/>
          </a:prstGeom>
          <a:noFill/>
        </p:spPr>
        <p:txBody>
          <a:bodyPr wrap="square">
            <a:spAutoFit/>
          </a:bodyPr>
          <a:lstStyle/>
          <a:p>
            <a:pPr defTabSz="685783" fontAlgn="base">
              <a:spcBef>
                <a:spcPct val="0"/>
              </a:spcBef>
              <a:spcAft>
                <a:spcPct val="0"/>
              </a:spcAft>
              <a:buClrTx/>
              <a:defRPr/>
            </a:pPr>
            <a:r>
              <a:rPr lang="fr" sz="1200" b="1" kern="1200" dirty="0">
                <a:solidFill>
                  <a:prstClr val="black"/>
                </a:solidFill>
                <a:latin typeface="Calibri" pitchFamily="34" charset="0"/>
                <a:ea typeface="ＭＳ Ｐゴシック" pitchFamily="34" charset="-128"/>
                <a:cs typeface="Arial" charset="0"/>
              </a:rPr>
              <a:t>Expérience de service négative/attitudes des travailleurs de la santé  </a:t>
            </a:r>
          </a:p>
        </p:txBody>
      </p:sp>
      <p:sp>
        <p:nvSpPr>
          <p:cNvPr id="22" name="Rectangle 21">
            <a:extLst>
              <a:ext uri="{FF2B5EF4-FFF2-40B4-BE49-F238E27FC236}">
                <a16:creationId xmlns:a16="http://schemas.microsoft.com/office/drawing/2014/main" id="{565AEF0F-FB36-4BEA-9A0A-F3FCA8D859F4}"/>
              </a:ext>
            </a:extLst>
          </p:cNvPr>
          <p:cNvSpPr/>
          <p:nvPr/>
        </p:nvSpPr>
        <p:spPr>
          <a:xfrm>
            <a:off x="7451990" y="1083692"/>
            <a:ext cx="1620000" cy="1288192"/>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0961" defTabSz="685783" fontAlgn="base">
              <a:spcBef>
                <a:spcPct val="0"/>
              </a:spcBef>
              <a:spcAft>
                <a:spcPct val="0"/>
              </a:spcAft>
              <a:buClrTx/>
              <a:defRPr/>
            </a:pPr>
            <a:endParaRPr lang="fr" sz="2400" b="1" kern="1200">
              <a:solidFill>
                <a:prstClr val="black">
                  <a:lumMod val="65000"/>
                  <a:lumOff val="35000"/>
                </a:prstClr>
              </a:solidFill>
              <a:latin typeface="Segoe UI"/>
            </a:endParaRPr>
          </a:p>
        </p:txBody>
      </p:sp>
      <p:sp>
        <p:nvSpPr>
          <p:cNvPr id="27" name="TextBox 26">
            <a:extLst>
              <a:ext uri="{FF2B5EF4-FFF2-40B4-BE49-F238E27FC236}">
                <a16:creationId xmlns:a16="http://schemas.microsoft.com/office/drawing/2014/main" id="{65ABCC92-A885-487F-A253-D388A0B8FA8B}"/>
              </a:ext>
            </a:extLst>
          </p:cNvPr>
          <p:cNvSpPr txBox="1"/>
          <p:nvPr/>
        </p:nvSpPr>
        <p:spPr>
          <a:xfrm>
            <a:off x="7410234" y="2571750"/>
            <a:ext cx="1703512" cy="1916935"/>
          </a:xfrm>
          <a:prstGeom prst="rect">
            <a:avLst/>
          </a:prstGeom>
          <a:noFill/>
        </p:spPr>
        <p:txBody>
          <a:bodyPr wrap="square" lIns="68580" tIns="34290" rIns="68580" bIns="34290" anchor="t">
            <a:spAutoFit/>
          </a:bodyPr>
          <a:lstStyle/>
          <a:p>
            <a:pPr marL="170974" indent="-170974" defTabSz="685783" fontAlgn="base">
              <a:lnSpc>
                <a:spcPct val="90000"/>
              </a:lnSpc>
              <a:spcBef>
                <a:spcPts val="750"/>
              </a:spcBef>
              <a:spcAft>
                <a:spcPct val="0"/>
              </a:spcAft>
              <a:buClrTx/>
              <a:buFont typeface="Wingdings" panose="05000000000000000000" pitchFamily="2" charset="2"/>
              <a:buChar char="ü"/>
              <a:defRPr/>
            </a:pPr>
            <a:r>
              <a:rPr lang="fr" sz="1050" kern="1200" dirty="0">
                <a:solidFill>
                  <a:prstClr val="black"/>
                </a:solidFill>
                <a:latin typeface="Arial" panose="020B0604020202020204" pitchFamily="34" charset="0"/>
                <a:ea typeface="+mn-ea"/>
                <a:cs typeface="Arial" panose="020B0604020202020204" pitchFamily="34" charset="0"/>
              </a:rPr>
              <a:t>Renforcer la représentation des femmes a des postes de direction et de prise de décisions</a:t>
            </a:r>
            <a:endParaRPr lang="fr" sz="1200" kern="1200" dirty="0">
              <a:solidFill>
                <a:prstClr val="black"/>
              </a:solidFill>
              <a:latin typeface="Arial" panose="020B0604020202020204" pitchFamily="34" charset="0"/>
              <a:ea typeface="+mn-ea"/>
              <a:cs typeface="Arial" panose="020B0604020202020204" pitchFamily="34" charset="0"/>
            </a:endParaRPr>
          </a:p>
          <a:p>
            <a:pPr marL="170974" indent="-170974" defTabSz="685783" fontAlgn="base">
              <a:lnSpc>
                <a:spcPct val="90000"/>
              </a:lnSpc>
              <a:spcBef>
                <a:spcPts val="750"/>
              </a:spcBef>
              <a:spcAft>
                <a:spcPct val="0"/>
              </a:spcAft>
              <a:buClrTx/>
              <a:buFont typeface="Wingdings" panose="05000000000000000000" pitchFamily="2" charset="2"/>
              <a:buChar char="ü"/>
              <a:defRPr/>
            </a:pPr>
            <a:r>
              <a:rPr lang="fr" sz="1050" kern="1200" dirty="0">
                <a:solidFill>
                  <a:prstClr val="black"/>
                </a:solidFill>
                <a:latin typeface="Arial" panose="020B0604020202020204" pitchFamily="34" charset="0"/>
                <a:ea typeface="+mn-ea"/>
                <a:cs typeface="Arial" panose="020B0604020202020204" pitchFamily="34" charset="0"/>
              </a:rPr>
              <a:t>Inclure des considérations et des protections en matière de sécurité dans la conception des programmes de sensibilisation</a:t>
            </a:r>
          </a:p>
        </p:txBody>
      </p:sp>
      <p:sp>
        <p:nvSpPr>
          <p:cNvPr id="28" name="TextBox 27">
            <a:extLst>
              <a:ext uri="{FF2B5EF4-FFF2-40B4-BE49-F238E27FC236}">
                <a16:creationId xmlns:a16="http://schemas.microsoft.com/office/drawing/2014/main" id="{F840AD10-8B05-42EF-B4D8-6871AB59BABD}"/>
              </a:ext>
            </a:extLst>
          </p:cNvPr>
          <p:cNvSpPr txBox="1"/>
          <p:nvPr/>
        </p:nvSpPr>
        <p:spPr>
          <a:xfrm>
            <a:off x="7519198" y="1125115"/>
            <a:ext cx="1552792" cy="1200329"/>
          </a:xfrm>
          <a:prstGeom prst="rect">
            <a:avLst/>
          </a:prstGeom>
          <a:noFill/>
        </p:spPr>
        <p:txBody>
          <a:bodyPr wrap="square">
            <a:spAutoFit/>
          </a:bodyPr>
          <a:lstStyle/>
          <a:p>
            <a:pPr defTabSz="685783" fontAlgn="base">
              <a:spcBef>
                <a:spcPct val="0"/>
              </a:spcBef>
              <a:spcAft>
                <a:spcPct val="0"/>
              </a:spcAft>
              <a:buClrTx/>
              <a:defRPr/>
            </a:pPr>
            <a:r>
              <a:rPr lang="fr" sz="1200" b="1" kern="1200" dirty="0">
                <a:solidFill>
                  <a:prstClr val="black"/>
                </a:solidFill>
                <a:latin typeface="Calibri" pitchFamily="34" charset="0"/>
                <a:ea typeface="ＭＳ Ｐゴシック" pitchFamily="34" charset="-128"/>
                <a:cs typeface="Arial" charset="0"/>
              </a:rPr>
              <a:t>Mauvaises conditions de travail/</a:t>
            </a:r>
            <a:r>
              <a:rPr lang="ro-RO" sz="1200" b="1" kern="1200" dirty="0">
                <a:solidFill>
                  <a:prstClr val="black"/>
                </a:solidFill>
                <a:latin typeface="Calibri" pitchFamily="34" charset="0"/>
                <a:ea typeface="ＭＳ Ｐゴシック" pitchFamily="34" charset="-128"/>
                <a:cs typeface="Arial" charset="0"/>
              </a:rPr>
              <a:t> </a:t>
            </a:r>
            <a:r>
              <a:rPr lang="fr" sz="1200" b="1" kern="1200" dirty="0">
                <a:solidFill>
                  <a:prstClr val="black"/>
                </a:solidFill>
                <a:latin typeface="Calibri" pitchFamily="34" charset="0"/>
                <a:ea typeface="ＭＳ Ｐゴシック" pitchFamily="34" charset="-128"/>
                <a:cs typeface="Arial" charset="0"/>
              </a:rPr>
              <a:t>discrimination sexuelle pour les travailleuses de la santé</a:t>
            </a:r>
          </a:p>
        </p:txBody>
      </p:sp>
      <p:sp>
        <p:nvSpPr>
          <p:cNvPr id="3" name="TextBox 2">
            <a:extLst>
              <a:ext uri="{FF2B5EF4-FFF2-40B4-BE49-F238E27FC236}">
                <a16:creationId xmlns:a16="http://schemas.microsoft.com/office/drawing/2014/main" id="{28995426-2697-4C01-B881-D7C95D076F75}"/>
              </a:ext>
            </a:extLst>
          </p:cNvPr>
          <p:cNvSpPr txBox="1"/>
          <p:nvPr/>
        </p:nvSpPr>
        <p:spPr>
          <a:xfrm>
            <a:off x="54185" y="4892636"/>
            <a:ext cx="3968319" cy="213585"/>
          </a:xfrm>
          <a:prstGeom prst="rect">
            <a:avLst/>
          </a:prstGeom>
          <a:noFill/>
        </p:spPr>
        <p:txBody>
          <a:bodyPr wrap="square" rtlCol="0">
            <a:spAutoFit/>
          </a:bodyPr>
          <a:lstStyle/>
          <a:p>
            <a:pPr defTabSz="914378"/>
            <a:r>
              <a:rPr lang="fr" sz="788"/>
              <a:t>*Interventions mises en œuvre spécifiquement pour le vaccin contre la COVID-19 </a:t>
            </a:r>
          </a:p>
        </p:txBody>
      </p:sp>
    </p:spTree>
    <p:extLst>
      <p:ext uri="{BB962C8B-B14F-4D97-AF65-F5344CB8AC3E}">
        <p14:creationId xmlns:p14="http://schemas.microsoft.com/office/powerpoint/2010/main" val="2173375112"/>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SHAPENAME" val="5. Sourc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xml><?xml version="1.0" encoding="utf-8"?>
<p:tagLst xmlns:a="http://schemas.openxmlformats.org/drawingml/2006/main" xmlns:r="http://schemas.openxmlformats.org/officeDocument/2006/relationships" xmlns:p="http://schemas.openxmlformats.org/presentationml/2006/main">
  <p:tag name="SHAPENAME" val="Subtitle"/>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xml><?xml version="1.0" encoding="utf-8"?>
<p:tagLst xmlns:a="http://schemas.openxmlformats.org/drawingml/2006/main" xmlns:r="http://schemas.openxmlformats.org/officeDocument/2006/relationships" xmlns:p="http://schemas.openxmlformats.org/presentationml/2006/main">
  <p:tag name="SHAPENAME" val="5. Sourc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heme/theme1.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3" id="{86E009A7-EC5C-4797-8D25-F22A41E3F8D1}" vid="{16C91B8E-9747-49D4-A543-53042D72CE31}"/>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resentation10" id="{380BFB42-4FEF-7641-AF17-9A92153CD69B}" vid="{B8C5F178-E533-2F49-8BF7-EFCE41155F35}"/>
    </a:ext>
  </a:extLst>
</a:theme>
</file>

<file path=ppt/theme/theme4.xml><?xml version="1.0" encoding="utf-8"?>
<a:theme xmlns:a="http://schemas.openxmlformats.org/drawingml/2006/main" name="1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3" id="{86E009A7-EC5C-4797-8D25-F22A41E3F8D1}" vid="{16C91B8E-9747-49D4-A543-53042D72CE31}"/>
    </a:ext>
  </a:extLst>
</a:theme>
</file>

<file path=ppt/theme/theme5.xml><?xml version="1.0" encoding="utf-8"?>
<a:theme xmlns:a="http://schemas.openxmlformats.org/drawingml/2006/main" name="2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potx  -  Read-Only" id="{80F6FCE3-6BCA-4D2E-954E-533964041A90}" vid="{8E2116E7-E1E4-4B09-80C3-D819FA8BBADC}"/>
    </a:ext>
  </a:extLst>
</a:theme>
</file>

<file path=ppt/theme/theme6.xml><?xml version="1.0" encoding="utf-8"?>
<a:theme xmlns:a="http://schemas.openxmlformats.org/drawingml/2006/main" name="3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potx  -  Read-Only" id="{80F6FCE3-6BCA-4D2E-954E-533964041A90}" vid="{8E2116E7-E1E4-4B09-80C3-D819FA8BBADC}"/>
    </a:ext>
  </a:extLst>
</a:theme>
</file>

<file path=ppt/theme/theme7.xml><?xml version="1.0" encoding="utf-8"?>
<a:theme xmlns:a="http://schemas.openxmlformats.org/drawingml/2006/main" name="4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3" id="{86E009A7-EC5C-4797-8D25-F22A41E3F8D1}" vid="{16C91B8E-9747-49D4-A543-53042D72CE31}"/>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13A7FB168F804A9EAAF9AE692BB91E" ma:contentTypeVersion="16" ma:contentTypeDescription="Create a new document." ma:contentTypeScope="" ma:versionID="1d5a7b483a8784b9ae58e2dff2927698">
  <xsd:schema xmlns:xsd="http://www.w3.org/2001/XMLSchema" xmlns:xs="http://www.w3.org/2001/XMLSchema" xmlns:p="http://schemas.microsoft.com/office/2006/metadata/properties" xmlns:ns2="b88cf315-50f1-43e3-84c3-2b427e2aa65e" xmlns:ns3="3aa6893e-f354-432a-b661-e6e35e9d458f" targetNamespace="http://schemas.microsoft.com/office/2006/metadata/properties" ma:root="true" ma:fieldsID="bbaf7257dd2f24f1bf76d7eacba3e77a" ns2:_="" ns3:_="">
    <xsd:import namespace="b88cf315-50f1-43e3-84c3-2b427e2aa65e"/>
    <xsd:import namespace="3aa6893e-f354-432a-b661-e6e35e9d45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cf315-50f1-43e3-84c3-2b427e2aa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a6893e-f354-432a-b661-e6e35e9d458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9499d5b-dc15-451b-b9d2-f46bbdac9144}" ma:internalName="TaxCatchAll" ma:showField="CatchAllData" ma:web="3aa6893e-f354-432a-b661-e6e35e9d45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aa6893e-f354-432a-b661-e6e35e9d458f" xsi:nil="true"/>
    <lcf76f155ced4ddcb4097134ff3c332f xmlns="b88cf315-50f1-43e3-84c3-2b427e2aa65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BD5477-25BB-48CA-A460-CFEFA0CE4FFA}">
  <ds:schemaRefs>
    <ds:schemaRef ds:uri="http://schemas.microsoft.com/sharepoint/v3/contenttype/forms"/>
  </ds:schemaRefs>
</ds:datastoreItem>
</file>

<file path=customXml/itemProps2.xml><?xml version="1.0" encoding="utf-8"?>
<ds:datastoreItem xmlns:ds="http://schemas.openxmlformats.org/officeDocument/2006/customXml" ds:itemID="{C92F207C-CB63-4093-8722-BBF86AE3E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8cf315-50f1-43e3-84c3-2b427e2aa65e"/>
    <ds:schemaRef ds:uri="3aa6893e-f354-432a-b661-e6e35e9d45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25747F-348D-431E-AF00-04D97D518C3A}">
  <ds:schemaRefs>
    <ds:schemaRef ds:uri="b88cf315-50f1-43e3-84c3-2b427e2aa65e"/>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3aa6893e-f354-432a-b661-e6e35e9d458f"/>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9436</TotalTime>
  <Words>3813</Words>
  <Application>Microsoft Office PowerPoint</Application>
  <PresentationFormat>On-screen Show (16:9)</PresentationFormat>
  <Paragraphs>267</Paragraphs>
  <Slides>20</Slides>
  <Notes>19</Notes>
  <HiddenSlides>0</HiddenSlides>
  <MMClips>0</MMClips>
  <ScaleCrop>false</ScaleCrop>
  <HeadingPairs>
    <vt:vector size="8" baseType="variant">
      <vt:variant>
        <vt:lpstr>Fonts Used</vt:lpstr>
      </vt:variant>
      <vt:variant>
        <vt:i4>15</vt:i4>
      </vt:variant>
      <vt:variant>
        <vt:lpstr>Theme</vt:lpstr>
      </vt:variant>
      <vt:variant>
        <vt:i4>8</vt:i4>
      </vt:variant>
      <vt:variant>
        <vt:lpstr>Embedded OLE Servers</vt:lpstr>
      </vt:variant>
      <vt:variant>
        <vt:i4>1</vt:i4>
      </vt:variant>
      <vt:variant>
        <vt:lpstr>Slide Titles</vt:lpstr>
      </vt:variant>
      <vt:variant>
        <vt:i4>20</vt:i4>
      </vt:variant>
    </vt:vector>
  </HeadingPairs>
  <TitlesOfParts>
    <vt:vector size="44" baseType="lpstr">
      <vt:lpstr>Poppins Medium</vt:lpstr>
      <vt:lpstr>Segoe UI Semilight</vt:lpstr>
      <vt:lpstr>Calibri Light</vt:lpstr>
      <vt:lpstr>Helvetica Neue</vt:lpstr>
      <vt:lpstr>Calibri</vt:lpstr>
      <vt:lpstr>Poppins</vt:lpstr>
      <vt:lpstr>Arial</vt:lpstr>
      <vt:lpstr>Poppins SemiBold</vt:lpstr>
      <vt:lpstr>Rockwell</vt:lpstr>
      <vt:lpstr>Wingdings</vt:lpstr>
      <vt:lpstr>cali</vt:lpstr>
      <vt:lpstr>Europa-Light</vt:lpstr>
      <vt:lpstr>Segoe UI Light</vt:lpstr>
      <vt:lpstr>Segoe UI</vt:lpstr>
      <vt:lpstr>+mn-latin</vt:lpstr>
      <vt:lpstr>WHO/IVB Presentation</vt:lpstr>
      <vt:lpstr>QuickStarter Theme</vt:lpstr>
      <vt:lpstr>1_White</vt:lpstr>
      <vt:lpstr>1_WHO/IVB Presentation</vt:lpstr>
      <vt:lpstr>2_WHO/IVB Presentation</vt:lpstr>
      <vt:lpstr>3_WHO/IVB Presentation</vt:lpstr>
      <vt:lpstr>4_WHO/IVB Presentation</vt:lpstr>
      <vt:lpstr>1_Office Theme</vt:lpstr>
      <vt:lpstr>think-cell Slide</vt:lpstr>
      <vt:lpstr>PowerPoint Presentation</vt:lpstr>
      <vt:lpstr>Il ne s'agit pas seulement d'une question de différence de couverture entre les filles et les garçons  </vt:lpstr>
      <vt:lpstr>Obstacles du côté de l'offre ayant un impact sur la vaccination</vt:lpstr>
      <vt:lpstr>Les obstacles à la demande qui ont un impact sur la vaccination</vt:lpstr>
      <vt:lpstr>PowerPoint Presentation</vt:lpstr>
      <vt:lpstr>La lutte contre les inégalités de genre en matière de vaccination est intégrée dans l’ensemble des directives de la SNV </vt:lpstr>
      <vt:lpstr>PowerPoint Presentation</vt:lpstr>
      <vt:lpstr>Inclusion des considérations de genre dans les NIS</vt:lpstr>
      <vt:lpstr>PowerPoint Presentation</vt:lpstr>
      <vt:lpstr>Messages essentiels</vt:lpstr>
      <vt:lpstr>Intégration du genre dans les demandes de subvention - attentes</vt:lpstr>
      <vt:lpstr>PowerPoint Presentation</vt:lpstr>
      <vt:lpstr>PowerPoint Presentation</vt:lpstr>
      <vt:lpstr>Opportunités de formation  L'INSCRIPTION EST DÉSORMAIS OUVERTEk</vt:lpstr>
      <vt:lpstr>Vidéos sur le genre et la vaccination</vt:lpstr>
      <vt:lpstr>Pour plus d'informations et de ressources sur le genre et la vaccination</vt:lpstr>
      <vt:lpstr>PowerPoint Presentation</vt:lpstr>
      <vt:lpstr>Obstacles liés au genre </vt:lpstr>
      <vt:lpstr>Le Programme pour la vaccination à l’horizon 2030 s'engage à éliminer les obstacles liés au genre dans le secteur de la vaccination et à faire progresser l'égalité de genre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24th, 2022  What does EVM tell us about the evolution of immunization supply chains from 2010 to 2022?</dc:title>
  <dc:creator>Microsoft Office User</dc:creator>
  <cp:lastModifiedBy>TEVI BENISSAN, Mable Carole</cp:lastModifiedBy>
  <cp:revision>90</cp:revision>
  <dcterms:created xsi:type="dcterms:W3CDTF">2020-04-24T04:01:14Z</dcterms:created>
  <dcterms:modified xsi:type="dcterms:W3CDTF">2024-09-10T23:15:55Z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0x0101001413A7FB168F804A9EAAF9AE692BB91E</vt:lpwstr>
  </property>
  <property fmtid="{D5CDD505-2E9C-101B-9397-08002B2CF9AE}" pid="3" name="MediaServiceImageTags">
    <vt:lpwstr/>
  </property>
</Properties>
</file>